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64" r:id="rId7"/>
    <p:sldId id="259" r:id="rId8"/>
    <p:sldId id="260" r:id="rId9"/>
    <p:sldId id="261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CBE5D-67D3-42C7-910E-711065D055DA}" v="92" dt="2023-09-20T11:27:23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een Mohandes" userId="87ca0f0e-b500-4531-9db8-c6888d31abf9" providerId="ADAL" clId="{7D5CBE5D-67D3-42C7-910E-711065D055DA}"/>
    <pc:docChg chg="custSel modSld">
      <pc:chgData name="Shireen Mohandes" userId="87ca0f0e-b500-4531-9db8-c6888d31abf9" providerId="ADAL" clId="{7D5CBE5D-67D3-42C7-910E-711065D055DA}" dt="2023-09-20T11:27:54.791" v="95"/>
      <pc:docMkLst>
        <pc:docMk/>
      </pc:docMkLst>
      <pc:sldChg chg="addSp delSp modSp mod">
        <pc:chgData name="Shireen Mohandes" userId="87ca0f0e-b500-4531-9db8-c6888d31abf9" providerId="ADAL" clId="{7D5CBE5D-67D3-42C7-910E-711065D055DA}" dt="2023-09-20T11:06:57.282" v="8"/>
        <pc:sldMkLst>
          <pc:docMk/>
          <pc:sldMk cId="2212596092" sldId="256"/>
        </pc:sldMkLst>
        <pc:spChg chg="add del mod">
          <ac:chgData name="Shireen Mohandes" userId="87ca0f0e-b500-4531-9db8-c6888d31abf9" providerId="ADAL" clId="{7D5CBE5D-67D3-42C7-910E-711065D055DA}" dt="2023-09-20T11:06:57.282" v="8"/>
          <ac:spMkLst>
            <pc:docMk/>
            <pc:sldMk cId="2212596092" sldId="256"/>
            <ac:spMk id="2" creationId="{E9CDDF63-0CBE-7201-628C-818D203DBCC9}"/>
          </ac:spMkLst>
        </pc:spChg>
        <pc:spChg chg="add del">
          <ac:chgData name="Shireen Mohandes" userId="87ca0f0e-b500-4531-9db8-c6888d31abf9" providerId="ADAL" clId="{7D5CBE5D-67D3-42C7-910E-711065D055DA}" dt="2023-09-20T11:06:23.925" v="1"/>
          <ac:spMkLst>
            <pc:docMk/>
            <pc:sldMk cId="2212596092" sldId="256"/>
            <ac:spMk id="4" creationId="{2BB2FBC3-F431-432F-1FF5-DC870B671CEA}"/>
          </ac:spMkLst>
        </pc:spChg>
        <pc:spChg chg="add del">
          <ac:chgData name="Shireen Mohandes" userId="87ca0f0e-b500-4531-9db8-c6888d31abf9" providerId="ADAL" clId="{7D5CBE5D-67D3-42C7-910E-711065D055DA}" dt="2023-09-20T11:06:47.302" v="7"/>
          <ac:spMkLst>
            <pc:docMk/>
            <pc:sldMk cId="2212596092" sldId="256"/>
            <ac:spMk id="5" creationId="{8EFFAD50-EE5B-54A5-02E6-3A3B64561C99}"/>
          </ac:spMkLst>
        </pc:spChg>
        <pc:spChg chg="add del mod">
          <ac:chgData name="Shireen Mohandes" userId="87ca0f0e-b500-4531-9db8-c6888d31abf9" providerId="ADAL" clId="{7D5CBE5D-67D3-42C7-910E-711065D055DA}" dt="2023-09-20T11:06:44.269" v="6" actId="478"/>
          <ac:spMkLst>
            <pc:docMk/>
            <pc:sldMk cId="2212596092" sldId="256"/>
            <ac:spMk id="6" creationId="{872D9E85-5140-59F2-28D8-873DB4D7FAF5}"/>
          </ac:spMkLst>
        </pc:spChg>
        <pc:spChg chg="add del mod">
          <ac:chgData name="Shireen Mohandes" userId="87ca0f0e-b500-4531-9db8-c6888d31abf9" providerId="ADAL" clId="{7D5CBE5D-67D3-42C7-910E-711065D055DA}" dt="2023-09-20T11:06:42.385" v="5"/>
          <ac:spMkLst>
            <pc:docMk/>
            <pc:sldMk cId="2212596092" sldId="256"/>
            <ac:spMk id="7" creationId="{91AA8C18-E6AA-5844-C0A6-AAF9947CF88B}"/>
          </ac:spMkLst>
        </pc:spChg>
      </pc:sldChg>
      <pc:sldChg chg="modSp">
        <pc:chgData name="Shireen Mohandes" userId="87ca0f0e-b500-4531-9db8-c6888d31abf9" providerId="ADAL" clId="{7D5CBE5D-67D3-42C7-910E-711065D055DA}" dt="2023-09-20T11:11:34.244" v="21" actId="20577"/>
        <pc:sldMkLst>
          <pc:docMk/>
          <pc:sldMk cId="575702073" sldId="257"/>
        </pc:sldMkLst>
        <pc:graphicFrameChg chg="mod">
          <ac:chgData name="Shireen Mohandes" userId="87ca0f0e-b500-4531-9db8-c6888d31abf9" providerId="ADAL" clId="{7D5CBE5D-67D3-42C7-910E-711065D055DA}" dt="2023-09-20T11:11:34.244" v="21" actId="20577"/>
          <ac:graphicFrameMkLst>
            <pc:docMk/>
            <pc:sldMk cId="575702073" sldId="257"/>
            <ac:graphicFrameMk id="17" creationId="{02861DD3-F645-989F-1F48-0936754F3DB2}"/>
          </ac:graphicFrameMkLst>
        </pc:graphicFrameChg>
      </pc:sldChg>
      <pc:sldChg chg="addSp delSp modSp mod">
        <pc:chgData name="Shireen Mohandes" userId="87ca0f0e-b500-4531-9db8-c6888d31abf9" providerId="ADAL" clId="{7D5CBE5D-67D3-42C7-910E-711065D055DA}" dt="2023-09-20T11:13:57.357" v="30"/>
        <pc:sldMkLst>
          <pc:docMk/>
          <pc:sldMk cId="2595115071" sldId="258"/>
        </pc:sldMkLst>
        <pc:spChg chg="mod">
          <ac:chgData name="Shireen Mohandes" userId="87ca0f0e-b500-4531-9db8-c6888d31abf9" providerId="ADAL" clId="{7D5CBE5D-67D3-42C7-910E-711065D055DA}" dt="2023-09-20T11:13:57.357" v="30"/>
          <ac:spMkLst>
            <pc:docMk/>
            <pc:sldMk cId="2595115071" sldId="258"/>
            <ac:spMk id="2" creationId="{7D3F9581-71EE-1391-8422-5D926564A669}"/>
          </ac:spMkLst>
        </pc:spChg>
        <pc:spChg chg="add del">
          <ac:chgData name="Shireen Mohandes" userId="87ca0f0e-b500-4531-9db8-c6888d31abf9" providerId="ADAL" clId="{7D5CBE5D-67D3-42C7-910E-711065D055DA}" dt="2023-09-20T11:13:40.323" v="27"/>
          <ac:spMkLst>
            <pc:docMk/>
            <pc:sldMk cId="2595115071" sldId="258"/>
            <ac:spMk id="3" creationId="{D885928D-F188-37E4-1338-5E332FB05DA5}"/>
          </ac:spMkLst>
        </pc:spChg>
        <pc:spChg chg="add del">
          <ac:chgData name="Shireen Mohandes" userId="87ca0f0e-b500-4531-9db8-c6888d31abf9" providerId="ADAL" clId="{7D5CBE5D-67D3-42C7-910E-711065D055DA}" dt="2023-09-20T11:13:49.163" v="29"/>
          <ac:spMkLst>
            <pc:docMk/>
            <pc:sldMk cId="2595115071" sldId="258"/>
            <ac:spMk id="4" creationId="{9DB8B5EA-6DF5-1EFA-92ED-99A2BE3A57E2}"/>
          </ac:spMkLst>
        </pc:spChg>
        <pc:graphicFrameChg chg="mod">
          <ac:chgData name="Shireen Mohandes" userId="87ca0f0e-b500-4531-9db8-c6888d31abf9" providerId="ADAL" clId="{7D5CBE5D-67D3-42C7-910E-711065D055DA}" dt="2023-09-20T11:13:10.107" v="25"/>
          <ac:graphicFrameMkLst>
            <pc:docMk/>
            <pc:sldMk cId="2595115071" sldId="258"/>
            <ac:graphicFrameMk id="5" creationId="{02E8CEDA-5AE1-42B1-3966-9F623FB0728F}"/>
          </ac:graphicFrameMkLst>
        </pc:graphicFrameChg>
      </pc:sldChg>
      <pc:sldChg chg="modSp">
        <pc:chgData name="Shireen Mohandes" userId="87ca0f0e-b500-4531-9db8-c6888d31abf9" providerId="ADAL" clId="{7D5CBE5D-67D3-42C7-910E-711065D055DA}" dt="2023-09-20T11:19:29.696" v="41"/>
        <pc:sldMkLst>
          <pc:docMk/>
          <pc:sldMk cId="4077153442" sldId="259"/>
        </pc:sldMkLst>
        <pc:graphicFrameChg chg="mod">
          <ac:chgData name="Shireen Mohandes" userId="87ca0f0e-b500-4531-9db8-c6888d31abf9" providerId="ADAL" clId="{7D5CBE5D-67D3-42C7-910E-711065D055DA}" dt="2023-09-20T11:19:29.696" v="41"/>
          <ac:graphicFrameMkLst>
            <pc:docMk/>
            <pc:sldMk cId="4077153442" sldId="259"/>
            <ac:graphicFrameMk id="19" creationId="{D5402A97-5B7B-2EDE-8E57-137A9756BAB3}"/>
          </ac:graphicFrameMkLst>
        </pc:graphicFrameChg>
      </pc:sldChg>
      <pc:sldChg chg="addSp delSp modSp mod">
        <pc:chgData name="Shireen Mohandes" userId="87ca0f0e-b500-4531-9db8-c6888d31abf9" providerId="ADAL" clId="{7D5CBE5D-67D3-42C7-910E-711065D055DA}" dt="2023-09-20T11:21:19.947" v="53"/>
        <pc:sldMkLst>
          <pc:docMk/>
          <pc:sldMk cId="1803192738" sldId="260"/>
        </pc:sldMkLst>
        <pc:spChg chg="mod">
          <ac:chgData name="Shireen Mohandes" userId="87ca0f0e-b500-4531-9db8-c6888d31abf9" providerId="ADAL" clId="{7D5CBE5D-67D3-42C7-910E-711065D055DA}" dt="2023-09-20T11:20:01.343" v="44"/>
          <ac:spMkLst>
            <pc:docMk/>
            <pc:sldMk cId="1803192738" sldId="260"/>
            <ac:spMk id="2" creationId="{53060E24-E0DD-A26D-4486-BD2209A4BD0B}"/>
          </ac:spMkLst>
        </pc:spChg>
        <pc:spChg chg="add del">
          <ac:chgData name="Shireen Mohandes" userId="87ca0f0e-b500-4531-9db8-c6888d31abf9" providerId="ADAL" clId="{7D5CBE5D-67D3-42C7-910E-711065D055DA}" dt="2023-09-20T11:19:52.141" v="43"/>
          <ac:spMkLst>
            <pc:docMk/>
            <pc:sldMk cId="1803192738" sldId="260"/>
            <ac:spMk id="3" creationId="{54B056DB-2AB9-A34F-F159-3FFC9A3E41AA}"/>
          </ac:spMkLst>
        </pc:spChg>
        <pc:graphicFrameChg chg="mod">
          <ac:chgData name="Shireen Mohandes" userId="87ca0f0e-b500-4531-9db8-c6888d31abf9" providerId="ADAL" clId="{7D5CBE5D-67D3-42C7-910E-711065D055DA}" dt="2023-09-20T11:21:19.947" v="53"/>
          <ac:graphicFrameMkLst>
            <pc:docMk/>
            <pc:sldMk cId="1803192738" sldId="260"/>
            <ac:graphicFrameMk id="15" creationId="{CFEF2C43-074E-BB5B-6818-BEA89C71451A}"/>
          </ac:graphicFrameMkLst>
        </pc:graphicFrameChg>
      </pc:sldChg>
      <pc:sldChg chg="modSp">
        <pc:chgData name="Shireen Mohandes" userId="87ca0f0e-b500-4531-9db8-c6888d31abf9" providerId="ADAL" clId="{7D5CBE5D-67D3-42C7-910E-711065D055DA}" dt="2023-09-20T11:22:59.941" v="59"/>
        <pc:sldMkLst>
          <pc:docMk/>
          <pc:sldMk cId="1383634762" sldId="261"/>
        </pc:sldMkLst>
        <pc:graphicFrameChg chg="mod">
          <ac:chgData name="Shireen Mohandes" userId="87ca0f0e-b500-4531-9db8-c6888d31abf9" providerId="ADAL" clId="{7D5CBE5D-67D3-42C7-910E-711065D055DA}" dt="2023-09-20T11:22:59.941" v="59"/>
          <ac:graphicFrameMkLst>
            <pc:docMk/>
            <pc:sldMk cId="1383634762" sldId="261"/>
            <ac:graphicFrameMk id="5" creationId="{0AD9A1F8-F39B-4428-D23F-84C65E04C9E5}"/>
          </ac:graphicFrameMkLst>
        </pc:graphicFrameChg>
      </pc:sldChg>
      <pc:sldChg chg="modSp mod">
        <pc:chgData name="Shireen Mohandes" userId="87ca0f0e-b500-4531-9db8-c6888d31abf9" providerId="ADAL" clId="{7D5CBE5D-67D3-42C7-910E-711065D055DA}" dt="2023-09-20T11:27:39.836" v="94" actId="5793"/>
        <pc:sldMkLst>
          <pc:docMk/>
          <pc:sldMk cId="2200749500" sldId="262"/>
        </pc:sldMkLst>
        <pc:spChg chg="mod">
          <ac:chgData name="Shireen Mohandes" userId="87ca0f0e-b500-4531-9db8-c6888d31abf9" providerId="ADAL" clId="{7D5CBE5D-67D3-42C7-910E-711065D055DA}" dt="2023-09-20T11:27:39.836" v="94" actId="5793"/>
          <ac:spMkLst>
            <pc:docMk/>
            <pc:sldMk cId="2200749500" sldId="262"/>
            <ac:spMk id="2" creationId="{68942EB5-747D-CA69-F466-8637A3C51814}"/>
          </ac:spMkLst>
        </pc:spChg>
        <pc:graphicFrameChg chg="mod">
          <ac:chgData name="Shireen Mohandes" userId="87ca0f0e-b500-4531-9db8-c6888d31abf9" providerId="ADAL" clId="{7D5CBE5D-67D3-42C7-910E-711065D055DA}" dt="2023-09-20T11:24:51.795" v="71"/>
          <ac:graphicFrameMkLst>
            <pc:docMk/>
            <pc:sldMk cId="2200749500" sldId="262"/>
            <ac:graphicFrameMk id="5" creationId="{5FE663FA-DACF-9E74-24D6-0D42A3D6A2E8}"/>
          </ac:graphicFrameMkLst>
        </pc:graphicFrameChg>
      </pc:sldChg>
      <pc:sldChg chg="modSp">
        <pc:chgData name="Shireen Mohandes" userId="87ca0f0e-b500-4531-9db8-c6888d31abf9" providerId="ADAL" clId="{7D5CBE5D-67D3-42C7-910E-711065D055DA}" dt="2023-09-20T11:25:51.462" v="75"/>
        <pc:sldMkLst>
          <pc:docMk/>
          <pc:sldMk cId="517056418" sldId="263"/>
        </pc:sldMkLst>
        <pc:graphicFrameChg chg="mod">
          <ac:chgData name="Shireen Mohandes" userId="87ca0f0e-b500-4531-9db8-c6888d31abf9" providerId="ADAL" clId="{7D5CBE5D-67D3-42C7-910E-711065D055DA}" dt="2023-09-20T11:25:51.462" v="75"/>
          <ac:graphicFrameMkLst>
            <pc:docMk/>
            <pc:sldMk cId="517056418" sldId="263"/>
            <ac:graphicFrameMk id="13" creationId="{267270A8-0A59-5D12-82FE-233743C3F502}"/>
          </ac:graphicFrameMkLst>
        </pc:graphicFrameChg>
      </pc:sldChg>
      <pc:sldChg chg="addSp delSp modSp mod">
        <pc:chgData name="Shireen Mohandes" userId="87ca0f0e-b500-4531-9db8-c6888d31abf9" providerId="ADAL" clId="{7D5CBE5D-67D3-42C7-910E-711065D055DA}" dt="2023-09-20T11:17:40.401" v="37"/>
        <pc:sldMkLst>
          <pc:docMk/>
          <pc:sldMk cId="652778106" sldId="264"/>
        </pc:sldMkLst>
        <pc:spChg chg="mod">
          <ac:chgData name="Shireen Mohandes" userId="87ca0f0e-b500-4531-9db8-c6888d31abf9" providerId="ADAL" clId="{7D5CBE5D-67D3-42C7-910E-711065D055DA}" dt="2023-09-20T11:15:47.469" v="33"/>
          <ac:spMkLst>
            <pc:docMk/>
            <pc:sldMk cId="652778106" sldId="264"/>
            <ac:spMk id="2" creationId="{920BFC31-6E6F-DE5C-29CD-C8BF465A2043}"/>
          </ac:spMkLst>
        </pc:spChg>
        <pc:spChg chg="add del">
          <ac:chgData name="Shireen Mohandes" userId="87ca0f0e-b500-4531-9db8-c6888d31abf9" providerId="ADAL" clId="{7D5CBE5D-67D3-42C7-910E-711065D055DA}" dt="2023-09-20T11:15:42.093" v="32"/>
          <ac:spMkLst>
            <pc:docMk/>
            <pc:sldMk cId="652778106" sldId="264"/>
            <ac:spMk id="3" creationId="{64E44335-604D-80E2-A7CC-463275A12642}"/>
          </ac:spMkLst>
        </pc:spChg>
        <pc:graphicFrameChg chg="mod">
          <ac:chgData name="Shireen Mohandes" userId="87ca0f0e-b500-4531-9db8-c6888d31abf9" providerId="ADAL" clId="{7D5CBE5D-67D3-42C7-910E-711065D055DA}" dt="2023-09-20T11:17:40.401" v="37"/>
          <ac:graphicFrameMkLst>
            <pc:docMk/>
            <pc:sldMk cId="652778106" sldId="264"/>
            <ac:graphicFrameMk id="5" creationId="{DBE60A79-313A-9E13-5203-8B0E01C8AA46}"/>
          </ac:graphicFrameMkLst>
        </pc:graphicFrameChg>
      </pc:sldChg>
      <pc:sldChg chg="modSp mod">
        <pc:chgData name="Shireen Mohandes" userId="87ca0f0e-b500-4531-9db8-c6888d31abf9" providerId="ADAL" clId="{7D5CBE5D-67D3-42C7-910E-711065D055DA}" dt="2023-09-20T11:27:54.791" v="95"/>
        <pc:sldMkLst>
          <pc:docMk/>
          <pc:sldMk cId="1307061960" sldId="265"/>
        </pc:sldMkLst>
        <pc:spChg chg="mod">
          <ac:chgData name="Shireen Mohandes" userId="87ca0f0e-b500-4531-9db8-c6888d31abf9" providerId="ADAL" clId="{7D5CBE5D-67D3-42C7-910E-711065D055DA}" dt="2023-09-20T11:27:54.791" v="95"/>
          <ac:spMkLst>
            <pc:docMk/>
            <pc:sldMk cId="1307061960" sldId="265"/>
            <ac:spMk id="2" creationId="{E3B340FD-0783-DD42-0F5D-75E9CDEEFE19}"/>
          </ac:spMkLst>
        </pc:spChg>
        <pc:graphicFrameChg chg="mod">
          <ac:chgData name="Shireen Mohandes" userId="87ca0f0e-b500-4531-9db8-c6888d31abf9" providerId="ADAL" clId="{7D5CBE5D-67D3-42C7-910E-711065D055DA}" dt="2023-09-20T11:27:23.605" v="92" actId="313"/>
          <ac:graphicFrameMkLst>
            <pc:docMk/>
            <pc:sldMk cId="1307061960" sldId="265"/>
            <ac:graphicFrameMk id="5" creationId="{AC84DED9-4940-3671-AE1A-1889BC100ADD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4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5.png"/><Relationship Id="rId7" Type="http://schemas.openxmlformats.org/officeDocument/2006/relationships/image" Target="../media/image4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34.svg"/><Relationship Id="rId4" Type="http://schemas.openxmlformats.org/officeDocument/2006/relationships/image" Target="../media/image6.svg"/><Relationship Id="rId9" Type="http://schemas.openxmlformats.org/officeDocument/2006/relationships/image" Target="../media/image3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4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5.png"/><Relationship Id="rId7" Type="http://schemas.openxmlformats.org/officeDocument/2006/relationships/image" Target="../media/image4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34.svg"/><Relationship Id="rId4" Type="http://schemas.openxmlformats.org/officeDocument/2006/relationships/image" Target="../media/image6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E4F6B-CEF3-4A92-B5ED-AB31A3F4C5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9EA2A-32D8-4535-8962-C3D2089F74B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Médecin de Singapour</a:t>
          </a:r>
          <a:endParaRPr lang="en-US" dirty="0"/>
        </a:p>
      </dgm:t>
    </dgm:pt>
    <dgm:pt modelId="{6B239E3F-9C0E-44A1-AAD8-FFC323D76A8B}" type="parTrans" cxnId="{BDD92EDE-8D5E-4F25-AE2B-944D2EB5C99B}">
      <dgm:prSet/>
      <dgm:spPr/>
      <dgm:t>
        <a:bodyPr/>
        <a:lstStyle/>
        <a:p>
          <a:endParaRPr lang="en-US"/>
        </a:p>
      </dgm:t>
    </dgm:pt>
    <dgm:pt modelId="{C20354C9-9177-449A-891B-BD62471AA680}" type="sibTrans" cxnId="{BDD92EDE-8D5E-4F25-AE2B-944D2EB5C99B}">
      <dgm:prSet/>
      <dgm:spPr/>
      <dgm:t>
        <a:bodyPr/>
        <a:lstStyle/>
        <a:p>
          <a:endParaRPr lang="en-US"/>
        </a:p>
      </dgm:t>
    </dgm:pt>
    <dgm:pt modelId="{25412835-1838-4D1E-9436-B17B9CFE8E5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A commencé à jouer au bridge à 18 ans (1999)</a:t>
          </a:r>
          <a:endParaRPr lang="en-US" dirty="0"/>
        </a:p>
      </dgm:t>
    </dgm:pt>
    <dgm:pt modelId="{DCA13CAC-0C13-429F-A29C-F283C0F25A9A}" type="parTrans" cxnId="{282186EC-56CA-4664-B451-00E444E05E99}">
      <dgm:prSet/>
      <dgm:spPr/>
      <dgm:t>
        <a:bodyPr/>
        <a:lstStyle/>
        <a:p>
          <a:endParaRPr lang="en-US"/>
        </a:p>
      </dgm:t>
    </dgm:pt>
    <dgm:pt modelId="{B5C3F39E-6EED-42C1-81C6-C128B573FEE8}" type="sibTrans" cxnId="{282186EC-56CA-4664-B451-00E444E05E99}">
      <dgm:prSet/>
      <dgm:spPr/>
      <dgm:t>
        <a:bodyPr/>
        <a:lstStyle/>
        <a:p>
          <a:endParaRPr lang="en-US"/>
        </a:p>
      </dgm:t>
    </dgm:pt>
    <dgm:pt modelId="{1BCCD639-4425-4BAC-88AD-3D8EEAF1D5F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Connaissances bridgesques acquises grâce à l'auto-apprentissage par les livres</a:t>
          </a:r>
          <a:endParaRPr lang="en-US" dirty="0"/>
        </a:p>
      </dgm:t>
    </dgm:pt>
    <dgm:pt modelId="{FF225A60-AB81-4A19-8B4B-B012262B86F0}" type="parTrans" cxnId="{21C28F62-2E32-43E2-9F75-A46F236016E7}">
      <dgm:prSet/>
      <dgm:spPr/>
      <dgm:t>
        <a:bodyPr/>
        <a:lstStyle/>
        <a:p>
          <a:endParaRPr lang="en-US"/>
        </a:p>
      </dgm:t>
    </dgm:pt>
    <dgm:pt modelId="{65B70C3F-D640-49D1-93C2-313717C43752}" type="sibTrans" cxnId="{21C28F62-2E32-43E2-9F75-A46F236016E7}">
      <dgm:prSet/>
      <dgm:spPr/>
      <dgm:t>
        <a:bodyPr/>
        <a:lstStyle/>
        <a:p>
          <a:endParaRPr lang="en-US"/>
        </a:p>
      </dgm:t>
    </dgm:pt>
    <dgm:pt modelId="{136BE44E-DECC-4F1A-B0F1-F478CB620FD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S’est mis en congés du bridge pour raisons professionnelles (2012-2018)</a:t>
          </a:r>
          <a:endParaRPr lang="en-US" dirty="0"/>
        </a:p>
      </dgm:t>
    </dgm:pt>
    <dgm:pt modelId="{D4D41B1A-D05A-4833-B064-FC02693AE01B}" type="parTrans" cxnId="{B3ED1AF1-981B-4366-9FBA-305A4860ADD3}">
      <dgm:prSet/>
      <dgm:spPr/>
      <dgm:t>
        <a:bodyPr/>
        <a:lstStyle/>
        <a:p>
          <a:endParaRPr lang="en-US"/>
        </a:p>
      </dgm:t>
    </dgm:pt>
    <dgm:pt modelId="{C700DE50-6145-4F13-90B0-7FB6549A2BE1}" type="sibTrans" cxnId="{B3ED1AF1-981B-4366-9FBA-305A4860ADD3}">
      <dgm:prSet/>
      <dgm:spPr/>
      <dgm:t>
        <a:bodyPr/>
        <a:lstStyle/>
        <a:p>
          <a:endParaRPr lang="en-US"/>
        </a:p>
      </dgm:t>
    </dgm:pt>
    <dgm:pt modelId="{293F5100-1FC3-4FBF-96B5-CEC8EBC62492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A repris le jeu alors qu'il suivait un cours d'une semaine à l'Université Harvard avec sa femme en 2019</a:t>
          </a:r>
          <a:endParaRPr lang="en-US" dirty="0"/>
        </a:p>
      </dgm:t>
    </dgm:pt>
    <dgm:pt modelId="{3CF091D9-8A2D-4A0B-A315-18EB78D7B49A}" type="parTrans" cxnId="{07F04E1A-D4AF-42BE-9903-5E73F5674940}">
      <dgm:prSet/>
      <dgm:spPr/>
      <dgm:t>
        <a:bodyPr/>
        <a:lstStyle/>
        <a:p>
          <a:endParaRPr lang="en-US"/>
        </a:p>
      </dgm:t>
    </dgm:pt>
    <dgm:pt modelId="{AE7FAA9E-B25A-438D-B9AE-EF8D54E1F311}" type="sibTrans" cxnId="{07F04E1A-D4AF-42BE-9903-5E73F5674940}">
      <dgm:prSet/>
      <dgm:spPr/>
      <dgm:t>
        <a:bodyPr/>
        <a:lstStyle/>
        <a:p>
          <a:endParaRPr lang="en-US"/>
        </a:p>
      </dgm:t>
    </dgm:pt>
    <dgm:pt modelId="{23B8686B-5B3A-4788-BD90-32A66456A63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Participation à des tournois au Newton Club et au Westwood Club</a:t>
          </a:r>
          <a:endParaRPr lang="en-US" dirty="0"/>
        </a:p>
      </dgm:t>
    </dgm:pt>
    <dgm:pt modelId="{1FD4EA3D-FDBD-44A1-833F-1F8C80C7F8BA}" type="parTrans" cxnId="{BC289761-4D88-44B9-BD85-3E8826D0132D}">
      <dgm:prSet/>
      <dgm:spPr/>
      <dgm:t>
        <a:bodyPr/>
        <a:lstStyle/>
        <a:p>
          <a:endParaRPr lang="en-US"/>
        </a:p>
      </dgm:t>
    </dgm:pt>
    <dgm:pt modelId="{9C5D9091-A6AF-47B4-B0FF-9E62B087F185}" type="sibTrans" cxnId="{BC289761-4D88-44B9-BD85-3E8826D0132D}">
      <dgm:prSet/>
      <dgm:spPr/>
      <dgm:t>
        <a:bodyPr/>
        <a:lstStyle/>
        <a:p>
          <a:endParaRPr lang="en-US"/>
        </a:p>
      </dgm:t>
    </dgm:pt>
    <dgm:pt modelId="{F932DB7A-2ADF-44D8-B20F-B6E9055B607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Engagé pour des parties surveillées, une option non disponible à Singapour.</a:t>
          </a:r>
          <a:endParaRPr lang="en-US" dirty="0"/>
        </a:p>
      </dgm:t>
    </dgm:pt>
    <dgm:pt modelId="{5BD49F07-DEBE-4E4F-BF07-04B362A1653F}" type="parTrans" cxnId="{7D7B20EF-BE16-4757-B4FF-0F35CC16F998}">
      <dgm:prSet/>
      <dgm:spPr/>
      <dgm:t>
        <a:bodyPr/>
        <a:lstStyle/>
        <a:p>
          <a:endParaRPr lang="en-US"/>
        </a:p>
      </dgm:t>
    </dgm:pt>
    <dgm:pt modelId="{53FAA4C7-2A3F-4750-868E-91A2840B88D8}" type="sibTrans" cxnId="{7D7B20EF-BE16-4757-B4FF-0F35CC16F998}">
      <dgm:prSet/>
      <dgm:spPr/>
      <dgm:t>
        <a:bodyPr/>
        <a:lstStyle/>
        <a:p>
          <a:endParaRPr lang="en-US"/>
        </a:p>
      </dgm:t>
    </dgm:pt>
    <dgm:pt modelId="{5C5DE7AC-5908-46AB-8901-857483EFCD1A}" type="pres">
      <dgm:prSet presAssocID="{C3FE4F6B-CEF3-4A92-B5ED-AB31A3F4C5BC}" presName="root" presStyleCnt="0">
        <dgm:presLayoutVars>
          <dgm:dir/>
          <dgm:resizeHandles val="exact"/>
        </dgm:presLayoutVars>
      </dgm:prSet>
      <dgm:spPr/>
    </dgm:pt>
    <dgm:pt modelId="{C378E851-6780-4272-8055-8B714D03C538}" type="pres">
      <dgm:prSet presAssocID="{F3E9EA2A-32D8-4535-8962-C3D2089F74B3}" presName="compNode" presStyleCnt="0"/>
      <dgm:spPr/>
    </dgm:pt>
    <dgm:pt modelId="{0F3B46B1-704F-4F0C-A23E-65B69243E1ED}" type="pres">
      <dgm:prSet presAssocID="{F3E9EA2A-32D8-4535-8962-C3D2089F74B3}" presName="bgRect" presStyleLbl="bgShp" presStyleIdx="0" presStyleCnt="7"/>
      <dgm:spPr/>
    </dgm:pt>
    <dgm:pt modelId="{4BF7AE08-1FDF-44A7-911F-F482DB3C2FFF}" type="pres">
      <dgm:prSet presAssocID="{F3E9EA2A-32D8-4535-8962-C3D2089F74B3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11BB257-ADCC-42BC-BE19-303BD78D5D45}" type="pres">
      <dgm:prSet presAssocID="{F3E9EA2A-32D8-4535-8962-C3D2089F74B3}" presName="spaceRect" presStyleCnt="0"/>
      <dgm:spPr/>
    </dgm:pt>
    <dgm:pt modelId="{6D82A3A9-1AC9-4A84-9460-FD358E726884}" type="pres">
      <dgm:prSet presAssocID="{F3E9EA2A-32D8-4535-8962-C3D2089F74B3}" presName="parTx" presStyleLbl="revTx" presStyleIdx="0" presStyleCnt="7">
        <dgm:presLayoutVars>
          <dgm:chMax val="0"/>
          <dgm:chPref val="0"/>
        </dgm:presLayoutVars>
      </dgm:prSet>
      <dgm:spPr/>
    </dgm:pt>
    <dgm:pt modelId="{BA42C7C9-E566-4BE9-8053-DF55B13DA98C}" type="pres">
      <dgm:prSet presAssocID="{C20354C9-9177-449A-891B-BD62471AA680}" presName="sibTrans" presStyleCnt="0"/>
      <dgm:spPr/>
    </dgm:pt>
    <dgm:pt modelId="{0F0F91F7-569E-42FF-8FD8-DD401C73DC08}" type="pres">
      <dgm:prSet presAssocID="{25412835-1838-4D1E-9436-B17B9CFE8E5B}" presName="compNode" presStyleCnt="0"/>
      <dgm:spPr/>
    </dgm:pt>
    <dgm:pt modelId="{6E39840F-31C9-4931-ADB3-984C1A528F59}" type="pres">
      <dgm:prSet presAssocID="{25412835-1838-4D1E-9436-B17B9CFE8E5B}" presName="bgRect" presStyleLbl="bgShp" presStyleIdx="1" presStyleCnt="7"/>
      <dgm:spPr/>
    </dgm:pt>
    <dgm:pt modelId="{5242E212-51F1-475A-B7D2-A390A1375414}" type="pres">
      <dgm:prSet presAssocID="{25412835-1838-4D1E-9436-B17B9CFE8E5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4943F94-847C-4A85-97A1-160D46099552}" type="pres">
      <dgm:prSet presAssocID="{25412835-1838-4D1E-9436-B17B9CFE8E5B}" presName="spaceRect" presStyleCnt="0"/>
      <dgm:spPr/>
    </dgm:pt>
    <dgm:pt modelId="{0ADAA9E9-C355-4353-AE02-E636154332D2}" type="pres">
      <dgm:prSet presAssocID="{25412835-1838-4D1E-9436-B17B9CFE8E5B}" presName="parTx" presStyleLbl="revTx" presStyleIdx="1" presStyleCnt="7">
        <dgm:presLayoutVars>
          <dgm:chMax val="0"/>
          <dgm:chPref val="0"/>
        </dgm:presLayoutVars>
      </dgm:prSet>
      <dgm:spPr/>
    </dgm:pt>
    <dgm:pt modelId="{BD5141FF-DFF4-4A78-9218-65261FEC98CE}" type="pres">
      <dgm:prSet presAssocID="{B5C3F39E-6EED-42C1-81C6-C128B573FEE8}" presName="sibTrans" presStyleCnt="0"/>
      <dgm:spPr/>
    </dgm:pt>
    <dgm:pt modelId="{6A8B2971-4469-4078-9907-852FDF44CF6A}" type="pres">
      <dgm:prSet presAssocID="{1BCCD639-4425-4BAC-88AD-3D8EEAF1D5F3}" presName="compNode" presStyleCnt="0"/>
      <dgm:spPr/>
    </dgm:pt>
    <dgm:pt modelId="{E2CB0C86-2690-4706-AD5B-0C12A6F4F7ED}" type="pres">
      <dgm:prSet presAssocID="{1BCCD639-4425-4BAC-88AD-3D8EEAF1D5F3}" presName="bgRect" presStyleLbl="bgShp" presStyleIdx="2" presStyleCnt="7"/>
      <dgm:spPr/>
    </dgm:pt>
    <dgm:pt modelId="{285FB437-5764-46EA-B91A-53F69324DA12}" type="pres">
      <dgm:prSet presAssocID="{1BCCD639-4425-4BAC-88AD-3D8EEAF1D5F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570B489-1EBC-4EB3-8743-07CD5577272E}" type="pres">
      <dgm:prSet presAssocID="{1BCCD639-4425-4BAC-88AD-3D8EEAF1D5F3}" presName="spaceRect" presStyleCnt="0"/>
      <dgm:spPr/>
    </dgm:pt>
    <dgm:pt modelId="{5726964A-4CA3-4CEA-817A-41898529424F}" type="pres">
      <dgm:prSet presAssocID="{1BCCD639-4425-4BAC-88AD-3D8EEAF1D5F3}" presName="parTx" presStyleLbl="revTx" presStyleIdx="2" presStyleCnt="7">
        <dgm:presLayoutVars>
          <dgm:chMax val="0"/>
          <dgm:chPref val="0"/>
        </dgm:presLayoutVars>
      </dgm:prSet>
      <dgm:spPr/>
    </dgm:pt>
    <dgm:pt modelId="{5B3A8D5F-84E8-437A-B2E9-ED79733982D7}" type="pres">
      <dgm:prSet presAssocID="{65B70C3F-D640-49D1-93C2-313717C43752}" presName="sibTrans" presStyleCnt="0"/>
      <dgm:spPr/>
    </dgm:pt>
    <dgm:pt modelId="{024F5497-718C-4AB8-BBC8-E747EE112A43}" type="pres">
      <dgm:prSet presAssocID="{136BE44E-DECC-4F1A-B0F1-F478CB620FD9}" presName="compNode" presStyleCnt="0"/>
      <dgm:spPr/>
    </dgm:pt>
    <dgm:pt modelId="{55469B39-0D86-4B28-BB0D-8F255B18ED9B}" type="pres">
      <dgm:prSet presAssocID="{136BE44E-DECC-4F1A-B0F1-F478CB620FD9}" presName="bgRect" presStyleLbl="bgShp" presStyleIdx="3" presStyleCnt="7"/>
      <dgm:spPr/>
    </dgm:pt>
    <dgm:pt modelId="{E28C2941-B291-47B7-A1AB-5C1CA83FB9D0}" type="pres">
      <dgm:prSet presAssocID="{136BE44E-DECC-4F1A-B0F1-F478CB620FD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C4DB802E-CDF0-4F9C-9FAA-D752E443036F}" type="pres">
      <dgm:prSet presAssocID="{136BE44E-DECC-4F1A-B0F1-F478CB620FD9}" presName="spaceRect" presStyleCnt="0"/>
      <dgm:spPr/>
    </dgm:pt>
    <dgm:pt modelId="{8A7BF604-F63E-4E39-9E2B-B7FA327E065F}" type="pres">
      <dgm:prSet presAssocID="{136BE44E-DECC-4F1A-B0F1-F478CB620FD9}" presName="parTx" presStyleLbl="revTx" presStyleIdx="3" presStyleCnt="7">
        <dgm:presLayoutVars>
          <dgm:chMax val="0"/>
          <dgm:chPref val="0"/>
        </dgm:presLayoutVars>
      </dgm:prSet>
      <dgm:spPr/>
    </dgm:pt>
    <dgm:pt modelId="{A421A0BD-1CFE-49B8-B06B-BE2B5A87A952}" type="pres">
      <dgm:prSet presAssocID="{C700DE50-6145-4F13-90B0-7FB6549A2BE1}" presName="sibTrans" presStyleCnt="0"/>
      <dgm:spPr/>
    </dgm:pt>
    <dgm:pt modelId="{CE8AFB9E-5823-47D1-962B-FA95DEB4B206}" type="pres">
      <dgm:prSet presAssocID="{293F5100-1FC3-4FBF-96B5-CEC8EBC62492}" presName="compNode" presStyleCnt="0"/>
      <dgm:spPr/>
    </dgm:pt>
    <dgm:pt modelId="{8275C684-944D-45AD-A407-915EB2D6D059}" type="pres">
      <dgm:prSet presAssocID="{293F5100-1FC3-4FBF-96B5-CEC8EBC62492}" presName="bgRect" presStyleLbl="bgShp" presStyleIdx="4" presStyleCnt="7"/>
      <dgm:spPr/>
    </dgm:pt>
    <dgm:pt modelId="{A525CA81-73CC-4E0A-9920-66B106A6DF51}" type="pres">
      <dgm:prSet presAssocID="{293F5100-1FC3-4FBF-96B5-CEC8EBC62492}" presName="iconRect" presStyleLbl="node1" presStyleIdx="4" presStyleCnt="7"/>
      <dgm:spPr/>
    </dgm:pt>
    <dgm:pt modelId="{65894F5F-EB41-48EF-BA9A-A105E4693497}" type="pres">
      <dgm:prSet presAssocID="{293F5100-1FC3-4FBF-96B5-CEC8EBC62492}" presName="spaceRect" presStyleCnt="0"/>
      <dgm:spPr/>
    </dgm:pt>
    <dgm:pt modelId="{25FB2129-0AA1-4662-9468-DA136B28A460}" type="pres">
      <dgm:prSet presAssocID="{293F5100-1FC3-4FBF-96B5-CEC8EBC62492}" presName="parTx" presStyleLbl="revTx" presStyleIdx="4" presStyleCnt="7">
        <dgm:presLayoutVars>
          <dgm:chMax val="0"/>
          <dgm:chPref val="0"/>
        </dgm:presLayoutVars>
      </dgm:prSet>
      <dgm:spPr/>
    </dgm:pt>
    <dgm:pt modelId="{5F0167DE-BAC2-4BCC-B584-086499576976}" type="pres">
      <dgm:prSet presAssocID="{AE7FAA9E-B25A-438D-B9AE-EF8D54E1F311}" presName="sibTrans" presStyleCnt="0"/>
      <dgm:spPr/>
    </dgm:pt>
    <dgm:pt modelId="{DB913682-67CE-41C2-9C50-736874E43DEE}" type="pres">
      <dgm:prSet presAssocID="{23B8686B-5B3A-4788-BD90-32A66456A635}" presName="compNode" presStyleCnt="0"/>
      <dgm:spPr/>
    </dgm:pt>
    <dgm:pt modelId="{3C886BD1-46C0-441F-9DA5-0211A364477E}" type="pres">
      <dgm:prSet presAssocID="{23B8686B-5B3A-4788-BD90-32A66456A635}" presName="bgRect" presStyleLbl="bgShp" presStyleIdx="5" presStyleCnt="7"/>
      <dgm:spPr/>
    </dgm:pt>
    <dgm:pt modelId="{B8223B64-681B-46AD-9F83-1E24725114EA}" type="pres">
      <dgm:prSet presAssocID="{23B8686B-5B3A-4788-BD90-32A66456A635}" presName="iconRect" presStyleLbl="node1" presStyleIdx="5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F74C3F68-9FF3-44F4-82BA-F536306AA30F}" type="pres">
      <dgm:prSet presAssocID="{23B8686B-5B3A-4788-BD90-32A66456A635}" presName="spaceRect" presStyleCnt="0"/>
      <dgm:spPr/>
    </dgm:pt>
    <dgm:pt modelId="{2F089C4F-B1D3-498E-9F9C-DE8EB2A163B3}" type="pres">
      <dgm:prSet presAssocID="{23B8686B-5B3A-4788-BD90-32A66456A635}" presName="parTx" presStyleLbl="revTx" presStyleIdx="5" presStyleCnt="7">
        <dgm:presLayoutVars>
          <dgm:chMax val="0"/>
          <dgm:chPref val="0"/>
        </dgm:presLayoutVars>
      </dgm:prSet>
      <dgm:spPr/>
    </dgm:pt>
    <dgm:pt modelId="{08ED6301-A9EA-4F40-8756-E688E5704471}" type="pres">
      <dgm:prSet presAssocID="{9C5D9091-A6AF-47B4-B0FF-9E62B087F185}" presName="sibTrans" presStyleCnt="0"/>
      <dgm:spPr/>
    </dgm:pt>
    <dgm:pt modelId="{256930D9-B863-47ED-8EC9-D506713974A2}" type="pres">
      <dgm:prSet presAssocID="{F932DB7A-2ADF-44D8-B20F-B6E9055B607E}" presName="compNode" presStyleCnt="0"/>
      <dgm:spPr/>
    </dgm:pt>
    <dgm:pt modelId="{48B55F1E-C600-4132-93A0-2D3015518B07}" type="pres">
      <dgm:prSet presAssocID="{F932DB7A-2ADF-44D8-B20F-B6E9055B607E}" presName="bgRect" presStyleLbl="bgShp" presStyleIdx="6" presStyleCnt="7"/>
      <dgm:spPr/>
    </dgm:pt>
    <dgm:pt modelId="{813E23F5-4B3C-4041-9D4B-8DCA9A1801AF}" type="pres">
      <dgm:prSet presAssocID="{F932DB7A-2ADF-44D8-B20F-B6E9055B607E}" presName="iconRect" presStyleLbl="node1" presStyleIdx="6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ss Pieces"/>
        </a:ext>
      </dgm:extLst>
    </dgm:pt>
    <dgm:pt modelId="{C0D97625-829E-4F11-994E-A32603119EA9}" type="pres">
      <dgm:prSet presAssocID="{F932DB7A-2ADF-44D8-B20F-B6E9055B607E}" presName="spaceRect" presStyleCnt="0"/>
      <dgm:spPr/>
    </dgm:pt>
    <dgm:pt modelId="{92AB16F3-DC00-46C2-9302-C7F57227AE62}" type="pres">
      <dgm:prSet presAssocID="{F932DB7A-2ADF-44D8-B20F-B6E9055B607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938F0703-C4F2-48D6-9220-5C84B337DA6A}" type="presOf" srcId="{F932DB7A-2ADF-44D8-B20F-B6E9055B607E}" destId="{92AB16F3-DC00-46C2-9302-C7F57227AE62}" srcOrd="0" destOrd="0" presId="urn:microsoft.com/office/officeart/2018/2/layout/IconVerticalSolidList"/>
    <dgm:cxn modelId="{07F04E1A-D4AF-42BE-9903-5E73F5674940}" srcId="{C3FE4F6B-CEF3-4A92-B5ED-AB31A3F4C5BC}" destId="{293F5100-1FC3-4FBF-96B5-CEC8EBC62492}" srcOrd="4" destOrd="0" parTransId="{3CF091D9-8A2D-4A0B-A315-18EB78D7B49A}" sibTransId="{AE7FAA9E-B25A-438D-B9AE-EF8D54E1F311}"/>
    <dgm:cxn modelId="{BC289761-4D88-44B9-BD85-3E8826D0132D}" srcId="{C3FE4F6B-CEF3-4A92-B5ED-AB31A3F4C5BC}" destId="{23B8686B-5B3A-4788-BD90-32A66456A635}" srcOrd="5" destOrd="0" parTransId="{1FD4EA3D-FDBD-44A1-833F-1F8C80C7F8BA}" sibTransId="{9C5D9091-A6AF-47B4-B0FF-9E62B087F185}"/>
    <dgm:cxn modelId="{21C28F62-2E32-43E2-9F75-A46F236016E7}" srcId="{C3FE4F6B-CEF3-4A92-B5ED-AB31A3F4C5BC}" destId="{1BCCD639-4425-4BAC-88AD-3D8EEAF1D5F3}" srcOrd="2" destOrd="0" parTransId="{FF225A60-AB81-4A19-8B4B-B012262B86F0}" sibTransId="{65B70C3F-D640-49D1-93C2-313717C43752}"/>
    <dgm:cxn modelId="{8518EF91-FB40-4B35-8C38-765C4E395B0D}" type="presOf" srcId="{25412835-1838-4D1E-9436-B17B9CFE8E5B}" destId="{0ADAA9E9-C355-4353-AE02-E636154332D2}" srcOrd="0" destOrd="0" presId="urn:microsoft.com/office/officeart/2018/2/layout/IconVerticalSolidList"/>
    <dgm:cxn modelId="{DDDC5DA9-D1C9-40AC-871F-267852248E42}" type="presOf" srcId="{C3FE4F6B-CEF3-4A92-B5ED-AB31A3F4C5BC}" destId="{5C5DE7AC-5908-46AB-8901-857483EFCD1A}" srcOrd="0" destOrd="0" presId="urn:microsoft.com/office/officeart/2018/2/layout/IconVerticalSolidList"/>
    <dgm:cxn modelId="{C6A92EB7-C7F7-4614-962E-76C11453F845}" type="presOf" srcId="{293F5100-1FC3-4FBF-96B5-CEC8EBC62492}" destId="{25FB2129-0AA1-4662-9468-DA136B28A460}" srcOrd="0" destOrd="0" presId="urn:microsoft.com/office/officeart/2018/2/layout/IconVerticalSolidList"/>
    <dgm:cxn modelId="{BDD92EDE-8D5E-4F25-AE2B-944D2EB5C99B}" srcId="{C3FE4F6B-CEF3-4A92-B5ED-AB31A3F4C5BC}" destId="{F3E9EA2A-32D8-4535-8962-C3D2089F74B3}" srcOrd="0" destOrd="0" parTransId="{6B239E3F-9C0E-44A1-AAD8-FFC323D76A8B}" sibTransId="{C20354C9-9177-449A-891B-BD62471AA680}"/>
    <dgm:cxn modelId="{0808F2DE-353A-49C7-B2C5-4917E2D7C7DC}" type="presOf" srcId="{136BE44E-DECC-4F1A-B0F1-F478CB620FD9}" destId="{8A7BF604-F63E-4E39-9E2B-B7FA327E065F}" srcOrd="0" destOrd="0" presId="urn:microsoft.com/office/officeart/2018/2/layout/IconVerticalSolidList"/>
    <dgm:cxn modelId="{D7A43CE6-29DB-4A23-A3C1-089A60EE95C0}" type="presOf" srcId="{23B8686B-5B3A-4788-BD90-32A66456A635}" destId="{2F089C4F-B1D3-498E-9F9C-DE8EB2A163B3}" srcOrd="0" destOrd="0" presId="urn:microsoft.com/office/officeart/2018/2/layout/IconVerticalSolidList"/>
    <dgm:cxn modelId="{282186EC-56CA-4664-B451-00E444E05E99}" srcId="{C3FE4F6B-CEF3-4A92-B5ED-AB31A3F4C5BC}" destId="{25412835-1838-4D1E-9436-B17B9CFE8E5B}" srcOrd="1" destOrd="0" parTransId="{DCA13CAC-0C13-429F-A29C-F283C0F25A9A}" sibTransId="{B5C3F39E-6EED-42C1-81C6-C128B573FEE8}"/>
    <dgm:cxn modelId="{0083EEEE-27B2-42AE-85BE-B74DE557EE0F}" type="presOf" srcId="{1BCCD639-4425-4BAC-88AD-3D8EEAF1D5F3}" destId="{5726964A-4CA3-4CEA-817A-41898529424F}" srcOrd="0" destOrd="0" presId="urn:microsoft.com/office/officeart/2018/2/layout/IconVerticalSolidList"/>
    <dgm:cxn modelId="{7D7B20EF-BE16-4757-B4FF-0F35CC16F998}" srcId="{C3FE4F6B-CEF3-4A92-B5ED-AB31A3F4C5BC}" destId="{F932DB7A-2ADF-44D8-B20F-B6E9055B607E}" srcOrd="6" destOrd="0" parTransId="{5BD49F07-DEBE-4E4F-BF07-04B362A1653F}" sibTransId="{53FAA4C7-2A3F-4750-868E-91A2840B88D8}"/>
    <dgm:cxn modelId="{B3ED1AF1-981B-4366-9FBA-305A4860ADD3}" srcId="{C3FE4F6B-CEF3-4A92-B5ED-AB31A3F4C5BC}" destId="{136BE44E-DECC-4F1A-B0F1-F478CB620FD9}" srcOrd="3" destOrd="0" parTransId="{D4D41B1A-D05A-4833-B064-FC02693AE01B}" sibTransId="{C700DE50-6145-4F13-90B0-7FB6549A2BE1}"/>
    <dgm:cxn modelId="{CF3A47F2-CB52-40B5-B6E6-7BFD752F44BC}" type="presOf" srcId="{F3E9EA2A-32D8-4535-8962-C3D2089F74B3}" destId="{6D82A3A9-1AC9-4A84-9460-FD358E726884}" srcOrd="0" destOrd="0" presId="urn:microsoft.com/office/officeart/2018/2/layout/IconVerticalSolidList"/>
    <dgm:cxn modelId="{A211C7B2-FA3E-4C75-A0A9-9E0ECFEFDE2A}" type="presParOf" srcId="{5C5DE7AC-5908-46AB-8901-857483EFCD1A}" destId="{C378E851-6780-4272-8055-8B714D03C538}" srcOrd="0" destOrd="0" presId="urn:microsoft.com/office/officeart/2018/2/layout/IconVerticalSolidList"/>
    <dgm:cxn modelId="{42DF0183-0E2F-49B8-B3E1-898860585865}" type="presParOf" srcId="{C378E851-6780-4272-8055-8B714D03C538}" destId="{0F3B46B1-704F-4F0C-A23E-65B69243E1ED}" srcOrd="0" destOrd="0" presId="urn:microsoft.com/office/officeart/2018/2/layout/IconVerticalSolidList"/>
    <dgm:cxn modelId="{048AEFBA-2AFE-430B-A813-2B84357E1183}" type="presParOf" srcId="{C378E851-6780-4272-8055-8B714D03C538}" destId="{4BF7AE08-1FDF-44A7-911F-F482DB3C2FFF}" srcOrd="1" destOrd="0" presId="urn:microsoft.com/office/officeart/2018/2/layout/IconVerticalSolidList"/>
    <dgm:cxn modelId="{C7524D8D-0C18-43B0-B5B9-B7C25D3FE796}" type="presParOf" srcId="{C378E851-6780-4272-8055-8B714D03C538}" destId="{C11BB257-ADCC-42BC-BE19-303BD78D5D45}" srcOrd="2" destOrd="0" presId="urn:microsoft.com/office/officeart/2018/2/layout/IconVerticalSolidList"/>
    <dgm:cxn modelId="{A5389676-E51B-4421-922E-5DB626500194}" type="presParOf" srcId="{C378E851-6780-4272-8055-8B714D03C538}" destId="{6D82A3A9-1AC9-4A84-9460-FD358E726884}" srcOrd="3" destOrd="0" presId="urn:microsoft.com/office/officeart/2018/2/layout/IconVerticalSolidList"/>
    <dgm:cxn modelId="{FC638A2F-FAB1-46D8-8FB7-CBDEF0AAA403}" type="presParOf" srcId="{5C5DE7AC-5908-46AB-8901-857483EFCD1A}" destId="{BA42C7C9-E566-4BE9-8053-DF55B13DA98C}" srcOrd="1" destOrd="0" presId="urn:microsoft.com/office/officeart/2018/2/layout/IconVerticalSolidList"/>
    <dgm:cxn modelId="{558A8C82-0174-4A16-A020-6E94F08E3CAF}" type="presParOf" srcId="{5C5DE7AC-5908-46AB-8901-857483EFCD1A}" destId="{0F0F91F7-569E-42FF-8FD8-DD401C73DC08}" srcOrd="2" destOrd="0" presId="urn:microsoft.com/office/officeart/2018/2/layout/IconVerticalSolidList"/>
    <dgm:cxn modelId="{CA730281-2FA7-4550-A15D-A671E6DAD91C}" type="presParOf" srcId="{0F0F91F7-569E-42FF-8FD8-DD401C73DC08}" destId="{6E39840F-31C9-4931-ADB3-984C1A528F59}" srcOrd="0" destOrd="0" presId="urn:microsoft.com/office/officeart/2018/2/layout/IconVerticalSolidList"/>
    <dgm:cxn modelId="{CD7B2C4D-A15D-4F55-970D-71C11BB5F370}" type="presParOf" srcId="{0F0F91F7-569E-42FF-8FD8-DD401C73DC08}" destId="{5242E212-51F1-475A-B7D2-A390A1375414}" srcOrd="1" destOrd="0" presId="urn:microsoft.com/office/officeart/2018/2/layout/IconVerticalSolidList"/>
    <dgm:cxn modelId="{F4E41F49-147F-4CEB-8CFC-A65945BEFC30}" type="presParOf" srcId="{0F0F91F7-569E-42FF-8FD8-DD401C73DC08}" destId="{34943F94-847C-4A85-97A1-160D46099552}" srcOrd="2" destOrd="0" presId="urn:microsoft.com/office/officeart/2018/2/layout/IconVerticalSolidList"/>
    <dgm:cxn modelId="{A6345248-952D-4AC2-B48D-08BA03C7CFC3}" type="presParOf" srcId="{0F0F91F7-569E-42FF-8FD8-DD401C73DC08}" destId="{0ADAA9E9-C355-4353-AE02-E636154332D2}" srcOrd="3" destOrd="0" presId="urn:microsoft.com/office/officeart/2018/2/layout/IconVerticalSolidList"/>
    <dgm:cxn modelId="{13BBB8F3-14B4-49D3-A6B6-E87E84B17101}" type="presParOf" srcId="{5C5DE7AC-5908-46AB-8901-857483EFCD1A}" destId="{BD5141FF-DFF4-4A78-9218-65261FEC98CE}" srcOrd="3" destOrd="0" presId="urn:microsoft.com/office/officeart/2018/2/layout/IconVerticalSolidList"/>
    <dgm:cxn modelId="{5D03B3E3-D06F-4A50-853D-FFAAFD60AB2F}" type="presParOf" srcId="{5C5DE7AC-5908-46AB-8901-857483EFCD1A}" destId="{6A8B2971-4469-4078-9907-852FDF44CF6A}" srcOrd="4" destOrd="0" presId="urn:microsoft.com/office/officeart/2018/2/layout/IconVerticalSolidList"/>
    <dgm:cxn modelId="{C303FDDE-179D-47FA-B51E-8E152646E632}" type="presParOf" srcId="{6A8B2971-4469-4078-9907-852FDF44CF6A}" destId="{E2CB0C86-2690-4706-AD5B-0C12A6F4F7ED}" srcOrd="0" destOrd="0" presId="urn:microsoft.com/office/officeart/2018/2/layout/IconVerticalSolidList"/>
    <dgm:cxn modelId="{0C49F6D2-CC70-4CBF-8558-DD75EA93607F}" type="presParOf" srcId="{6A8B2971-4469-4078-9907-852FDF44CF6A}" destId="{285FB437-5764-46EA-B91A-53F69324DA12}" srcOrd="1" destOrd="0" presId="urn:microsoft.com/office/officeart/2018/2/layout/IconVerticalSolidList"/>
    <dgm:cxn modelId="{4887D890-70CD-445B-AA1C-D4FDCCA8FEAE}" type="presParOf" srcId="{6A8B2971-4469-4078-9907-852FDF44CF6A}" destId="{A570B489-1EBC-4EB3-8743-07CD5577272E}" srcOrd="2" destOrd="0" presId="urn:microsoft.com/office/officeart/2018/2/layout/IconVerticalSolidList"/>
    <dgm:cxn modelId="{537B9E06-EA02-4D35-A986-894F3667240A}" type="presParOf" srcId="{6A8B2971-4469-4078-9907-852FDF44CF6A}" destId="{5726964A-4CA3-4CEA-817A-41898529424F}" srcOrd="3" destOrd="0" presId="urn:microsoft.com/office/officeart/2018/2/layout/IconVerticalSolidList"/>
    <dgm:cxn modelId="{750E6656-5123-451E-ADB2-6056635B97C4}" type="presParOf" srcId="{5C5DE7AC-5908-46AB-8901-857483EFCD1A}" destId="{5B3A8D5F-84E8-437A-B2E9-ED79733982D7}" srcOrd="5" destOrd="0" presId="urn:microsoft.com/office/officeart/2018/2/layout/IconVerticalSolidList"/>
    <dgm:cxn modelId="{C1CF3297-5AC0-4193-BD56-6FF515FDFA9E}" type="presParOf" srcId="{5C5DE7AC-5908-46AB-8901-857483EFCD1A}" destId="{024F5497-718C-4AB8-BBC8-E747EE112A43}" srcOrd="6" destOrd="0" presId="urn:microsoft.com/office/officeart/2018/2/layout/IconVerticalSolidList"/>
    <dgm:cxn modelId="{FA3AC98A-DFDC-409F-B23F-D91B4A5A52FF}" type="presParOf" srcId="{024F5497-718C-4AB8-BBC8-E747EE112A43}" destId="{55469B39-0D86-4B28-BB0D-8F255B18ED9B}" srcOrd="0" destOrd="0" presId="urn:microsoft.com/office/officeart/2018/2/layout/IconVerticalSolidList"/>
    <dgm:cxn modelId="{62C99EC5-C23E-4FD7-9371-36363F6EF97E}" type="presParOf" srcId="{024F5497-718C-4AB8-BBC8-E747EE112A43}" destId="{E28C2941-B291-47B7-A1AB-5C1CA83FB9D0}" srcOrd="1" destOrd="0" presId="urn:microsoft.com/office/officeart/2018/2/layout/IconVerticalSolidList"/>
    <dgm:cxn modelId="{D8184CFF-9BED-49E1-AD6C-D760FD1EF8F9}" type="presParOf" srcId="{024F5497-718C-4AB8-BBC8-E747EE112A43}" destId="{C4DB802E-CDF0-4F9C-9FAA-D752E443036F}" srcOrd="2" destOrd="0" presId="urn:microsoft.com/office/officeart/2018/2/layout/IconVerticalSolidList"/>
    <dgm:cxn modelId="{A422283F-691B-4399-BC87-11F76D2F4FD9}" type="presParOf" srcId="{024F5497-718C-4AB8-BBC8-E747EE112A43}" destId="{8A7BF604-F63E-4E39-9E2B-B7FA327E065F}" srcOrd="3" destOrd="0" presId="urn:microsoft.com/office/officeart/2018/2/layout/IconVerticalSolidList"/>
    <dgm:cxn modelId="{FC310E89-C8A5-4DF3-9F30-4CF31F0B71AE}" type="presParOf" srcId="{5C5DE7AC-5908-46AB-8901-857483EFCD1A}" destId="{A421A0BD-1CFE-49B8-B06B-BE2B5A87A952}" srcOrd="7" destOrd="0" presId="urn:microsoft.com/office/officeart/2018/2/layout/IconVerticalSolidList"/>
    <dgm:cxn modelId="{82DB0955-0A26-4251-8F1F-16EA0298914B}" type="presParOf" srcId="{5C5DE7AC-5908-46AB-8901-857483EFCD1A}" destId="{CE8AFB9E-5823-47D1-962B-FA95DEB4B206}" srcOrd="8" destOrd="0" presId="urn:microsoft.com/office/officeart/2018/2/layout/IconVerticalSolidList"/>
    <dgm:cxn modelId="{463D406A-894C-4124-B3D4-86BBF1C50780}" type="presParOf" srcId="{CE8AFB9E-5823-47D1-962B-FA95DEB4B206}" destId="{8275C684-944D-45AD-A407-915EB2D6D059}" srcOrd="0" destOrd="0" presId="urn:microsoft.com/office/officeart/2018/2/layout/IconVerticalSolidList"/>
    <dgm:cxn modelId="{13162ACE-54B6-4EE0-B29A-E31B9380FA0F}" type="presParOf" srcId="{CE8AFB9E-5823-47D1-962B-FA95DEB4B206}" destId="{A525CA81-73CC-4E0A-9920-66B106A6DF51}" srcOrd="1" destOrd="0" presId="urn:microsoft.com/office/officeart/2018/2/layout/IconVerticalSolidList"/>
    <dgm:cxn modelId="{752FAA15-98D2-4105-AC32-B57AE22E491C}" type="presParOf" srcId="{CE8AFB9E-5823-47D1-962B-FA95DEB4B206}" destId="{65894F5F-EB41-48EF-BA9A-A105E4693497}" srcOrd="2" destOrd="0" presId="urn:microsoft.com/office/officeart/2018/2/layout/IconVerticalSolidList"/>
    <dgm:cxn modelId="{1C415473-2930-401C-A2A3-8DB563CA4FB6}" type="presParOf" srcId="{CE8AFB9E-5823-47D1-962B-FA95DEB4B206}" destId="{25FB2129-0AA1-4662-9468-DA136B28A460}" srcOrd="3" destOrd="0" presId="urn:microsoft.com/office/officeart/2018/2/layout/IconVerticalSolidList"/>
    <dgm:cxn modelId="{6DFABD5D-EC81-4B64-BE36-6C9A2A01BAE0}" type="presParOf" srcId="{5C5DE7AC-5908-46AB-8901-857483EFCD1A}" destId="{5F0167DE-BAC2-4BCC-B584-086499576976}" srcOrd="9" destOrd="0" presId="urn:microsoft.com/office/officeart/2018/2/layout/IconVerticalSolidList"/>
    <dgm:cxn modelId="{53886736-A87F-451E-A9B4-9F4088FA9F24}" type="presParOf" srcId="{5C5DE7AC-5908-46AB-8901-857483EFCD1A}" destId="{DB913682-67CE-41C2-9C50-736874E43DEE}" srcOrd="10" destOrd="0" presId="urn:microsoft.com/office/officeart/2018/2/layout/IconVerticalSolidList"/>
    <dgm:cxn modelId="{C2340AAD-CCC6-430B-A1DC-60EC2F0F7218}" type="presParOf" srcId="{DB913682-67CE-41C2-9C50-736874E43DEE}" destId="{3C886BD1-46C0-441F-9DA5-0211A364477E}" srcOrd="0" destOrd="0" presId="urn:microsoft.com/office/officeart/2018/2/layout/IconVerticalSolidList"/>
    <dgm:cxn modelId="{7D23A038-CB17-4F22-9D75-C648355F392F}" type="presParOf" srcId="{DB913682-67CE-41C2-9C50-736874E43DEE}" destId="{B8223B64-681B-46AD-9F83-1E24725114EA}" srcOrd="1" destOrd="0" presId="urn:microsoft.com/office/officeart/2018/2/layout/IconVerticalSolidList"/>
    <dgm:cxn modelId="{E952FD18-8D49-4D10-B51F-4008CBC306DF}" type="presParOf" srcId="{DB913682-67CE-41C2-9C50-736874E43DEE}" destId="{F74C3F68-9FF3-44F4-82BA-F536306AA30F}" srcOrd="2" destOrd="0" presId="urn:microsoft.com/office/officeart/2018/2/layout/IconVerticalSolidList"/>
    <dgm:cxn modelId="{0B71D1AD-9130-4EA8-B4DA-75D7D967F8B5}" type="presParOf" srcId="{DB913682-67CE-41C2-9C50-736874E43DEE}" destId="{2F089C4F-B1D3-498E-9F9C-DE8EB2A163B3}" srcOrd="3" destOrd="0" presId="urn:microsoft.com/office/officeart/2018/2/layout/IconVerticalSolidList"/>
    <dgm:cxn modelId="{53905091-45AE-4D58-980E-2631DE58F896}" type="presParOf" srcId="{5C5DE7AC-5908-46AB-8901-857483EFCD1A}" destId="{08ED6301-A9EA-4F40-8756-E688E5704471}" srcOrd="11" destOrd="0" presId="urn:microsoft.com/office/officeart/2018/2/layout/IconVerticalSolidList"/>
    <dgm:cxn modelId="{2739B61F-C4E1-4D6E-AE29-EFA6C592D150}" type="presParOf" srcId="{5C5DE7AC-5908-46AB-8901-857483EFCD1A}" destId="{256930D9-B863-47ED-8EC9-D506713974A2}" srcOrd="12" destOrd="0" presId="urn:microsoft.com/office/officeart/2018/2/layout/IconVerticalSolidList"/>
    <dgm:cxn modelId="{467D6358-2E5C-41A6-B246-E3C6FEDF57A3}" type="presParOf" srcId="{256930D9-B863-47ED-8EC9-D506713974A2}" destId="{48B55F1E-C600-4132-93A0-2D3015518B07}" srcOrd="0" destOrd="0" presId="urn:microsoft.com/office/officeart/2018/2/layout/IconVerticalSolidList"/>
    <dgm:cxn modelId="{79814217-DD1D-43C4-AEB0-7C5C6A707C23}" type="presParOf" srcId="{256930D9-B863-47ED-8EC9-D506713974A2}" destId="{813E23F5-4B3C-4041-9D4B-8DCA9A1801AF}" srcOrd="1" destOrd="0" presId="urn:microsoft.com/office/officeart/2018/2/layout/IconVerticalSolidList"/>
    <dgm:cxn modelId="{141D301C-6628-4980-99BC-61385129042B}" type="presParOf" srcId="{256930D9-B863-47ED-8EC9-D506713974A2}" destId="{C0D97625-829E-4F11-994E-A32603119EA9}" srcOrd="2" destOrd="0" presId="urn:microsoft.com/office/officeart/2018/2/layout/IconVerticalSolidList"/>
    <dgm:cxn modelId="{6425E1FD-121D-4F6C-AAAA-7AC19E3ACCA0}" type="presParOf" srcId="{256930D9-B863-47ED-8EC9-D506713974A2}" destId="{92AB16F3-DC00-46C2-9302-C7F57227AE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31D5D-74B1-4895-854B-C6D7A09B958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750B6F-9E3D-49A2-B38A-E34C93EC5BE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Une petite communauté de joueurs de bridge</a:t>
          </a:r>
          <a:endParaRPr lang="en-US" dirty="0"/>
        </a:p>
      </dgm:t>
    </dgm:pt>
    <dgm:pt modelId="{B2FB5946-3B87-4205-B822-DA012AEC4698}" type="parTrans" cxnId="{4717BE08-8938-45D2-9D24-18A19B0495D4}">
      <dgm:prSet/>
      <dgm:spPr/>
      <dgm:t>
        <a:bodyPr/>
        <a:lstStyle/>
        <a:p>
          <a:endParaRPr lang="en-US"/>
        </a:p>
      </dgm:t>
    </dgm:pt>
    <dgm:pt modelId="{2EEEE29E-6DB7-4AAC-96D7-CF82340AD503}" type="sibTrans" cxnId="{4717BE08-8938-45D2-9D24-18A19B0495D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5AAE9BE-AC67-4AEE-8D86-61047540E3F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Fédération de bridge           de Singapour</a:t>
          </a:r>
          <a:endParaRPr lang="en-US" dirty="0"/>
        </a:p>
      </dgm:t>
    </dgm:pt>
    <dgm:pt modelId="{343C9316-2340-4BFD-915A-98A253C4F63E}" type="parTrans" cxnId="{9D699B77-62F1-44DC-B7CF-A271EBA9AA52}">
      <dgm:prSet/>
      <dgm:spPr/>
      <dgm:t>
        <a:bodyPr/>
        <a:lstStyle/>
        <a:p>
          <a:endParaRPr lang="en-US"/>
        </a:p>
      </dgm:t>
    </dgm:pt>
    <dgm:pt modelId="{3578775F-2EDA-41E0-BD49-155484EDA4BC}" type="sibTrans" cxnId="{9D699B77-62F1-44DC-B7CF-A271EBA9AA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CFB9CD-3E3C-4935-9048-40E558504E8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Système de </a:t>
          </a:r>
          <a:r>
            <a:rPr lang="fr-FR" dirty="0" err="1"/>
            <a:t>Masterpoints</a:t>
          </a:r>
          <a:r>
            <a:rPr lang="fr-FR" dirty="0"/>
            <a:t> moins développé par rapport à l’étranger</a:t>
          </a:r>
          <a:endParaRPr lang="en-US" dirty="0"/>
        </a:p>
      </dgm:t>
    </dgm:pt>
    <dgm:pt modelId="{0A2E5053-367E-4D9B-9ED0-6640C03AB143}" type="parTrans" cxnId="{7DBFAC13-6536-4BB8-9371-40DAD0757EBD}">
      <dgm:prSet/>
      <dgm:spPr/>
      <dgm:t>
        <a:bodyPr/>
        <a:lstStyle/>
        <a:p>
          <a:endParaRPr lang="en-US"/>
        </a:p>
      </dgm:t>
    </dgm:pt>
    <dgm:pt modelId="{C46B0C25-3EBF-48E0-876E-B5817714C37D}" type="sibTrans" cxnId="{7DBFAC13-6536-4BB8-9371-40DAD0757EB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619952-61C6-4333-8B8E-239516CF5B1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Manque de certification formelle pour les professeurs de bridge à Singapour</a:t>
          </a:r>
          <a:endParaRPr lang="en-US" dirty="0"/>
        </a:p>
      </dgm:t>
    </dgm:pt>
    <dgm:pt modelId="{08CF0EAC-1ABA-48F5-B559-7B45F3A0D01A}" type="parTrans" cxnId="{6355021A-101F-4E2F-92B1-D13213B312B0}">
      <dgm:prSet/>
      <dgm:spPr/>
      <dgm:t>
        <a:bodyPr/>
        <a:lstStyle/>
        <a:p>
          <a:endParaRPr lang="en-US"/>
        </a:p>
      </dgm:t>
    </dgm:pt>
    <dgm:pt modelId="{78E819DA-4D45-46C8-A43D-CF5DFB6CAE31}" type="sibTrans" cxnId="{6355021A-101F-4E2F-92B1-D13213B312B0}">
      <dgm:prSet/>
      <dgm:spPr/>
      <dgm:t>
        <a:bodyPr/>
        <a:lstStyle/>
        <a:p>
          <a:endParaRPr lang="en-US"/>
        </a:p>
      </dgm:t>
    </dgm:pt>
    <dgm:pt modelId="{DAC5F07E-7774-4479-9DEE-6D915E4BFBDB}" type="pres">
      <dgm:prSet presAssocID="{2EE31D5D-74B1-4895-854B-C6D7A09B958C}" presName="root" presStyleCnt="0">
        <dgm:presLayoutVars>
          <dgm:dir/>
          <dgm:resizeHandles val="exact"/>
        </dgm:presLayoutVars>
      </dgm:prSet>
      <dgm:spPr/>
    </dgm:pt>
    <dgm:pt modelId="{30D22C88-E90E-4E6D-92FE-346FB2A29523}" type="pres">
      <dgm:prSet presAssocID="{2EE31D5D-74B1-4895-854B-C6D7A09B958C}" presName="container" presStyleCnt="0">
        <dgm:presLayoutVars>
          <dgm:dir/>
          <dgm:resizeHandles val="exact"/>
        </dgm:presLayoutVars>
      </dgm:prSet>
      <dgm:spPr/>
    </dgm:pt>
    <dgm:pt modelId="{D0B289DE-E913-4721-BD1F-572214E97DFF}" type="pres">
      <dgm:prSet presAssocID="{FF750B6F-9E3D-49A2-B38A-E34C93EC5BE1}" presName="compNode" presStyleCnt="0"/>
      <dgm:spPr/>
    </dgm:pt>
    <dgm:pt modelId="{0F951346-A921-45D2-BCAF-3DDF19DACA48}" type="pres">
      <dgm:prSet presAssocID="{FF750B6F-9E3D-49A2-B38A-E34C93EC5BE1}" presName="iconBgRect" presStyleLbl="bgShp" presStyleIdx="0" presStyleCnt="4"/>
      <dgm:spPr/>
    </dgm:pt>
    <dgm:pt modelId="{921A4815-EAD6-422B-BB43-DD4922FD4451}" type="pres">
      <dgm:prSet presAssocID="{FF750B6F-9E3D-49A2-B38A-E34C93EC5BE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1404E3C-8705-4589-A904-541EEFCD12DF}" type="pres">
      <dgm:prSet presAssocID="{FF750B6F-9E3D-49A2-B38A-E34C93EC5BE1}" presName="spaceRect" presStyleCnt="0"/>
      <dgm:spPr/>
    </dgm:pt>
    <dgm:pt modelId="{EF771389-3AF6-441D-843A-4967C31C64EC}" type="pres">
      <dgm:prSet presAssocID="{FF750B6F-9E3D-49A2-B38A-E34C93EC5BE1}" presName="textRect" presStyleLbl="revTx" presStyleIdx="0" presStyleCnt="4">
        <dgm:presLayoutVars>
          <dgm:chMax val="1"/>
          <dgm:chPref val="1"/>
        </dgm:presLayoutVars>
      </dgm:prSet>
      <dgm:spPr/>
    </dgm:pt>
    <dgm:pt modelId="{07DACA3F-D30E-4087-B73E-1CACCB56C9B9}" type="pres">
      <dgm:prSet presAssocID="{2EEEE29E-6DB7-4AAC-96D7-CF82340AD503}" presName="sibTrans" presStyleLbl="sibTrans2D1" presStyleIdx="0" presStyleCnt="0"/>
      <dgm:spPr/>
    </dgm:pt>
    <dgm:pt modelId="{7AE568A6-85FA-487C-AD59-E9730A1B25FA}" type="pres">
      <dgm:prSet presAssocID="{B5AAE9BE-AC67-4AEE-8D86-61047540E3F4}" presName="compNode" presStyleCnt="0"/>
      <dgm:spPr/>
    </dgm:pt>
    <dgm:pt modelId="{617733CD-A341-4727-A75E-804D36730C00}" type="pres">
      <dgm:prSet presAssocID="{B5AAE9BE-AC67-4AEE-8D86-61047540E3F4}" presName="iconBgRect" presStyleLbl="bgShp" presStyleIdx="1" presStyleCnt="4"/>
      <dgm:spPr/>
    </dgm:pt>
    <dgm:pt modelId="{F7AEF4A7-3CB0-4E0D-8113-842C43D181BF}" type="pres">
      <dgm:prSet presAssocID="{B5AAE9BE-AC67-4AEE-8D86-61047540E3F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BE61E7B-FE07-4D66-BB14-9E8CC2D3F145}" type="pres">
      <dgm:prSet presAssocID="{B5AAE9BE-AC67-4AEE-8D86-61047540E3F4}" presName="spaceRect" presStyleCnt="0"/>
      <dgm:spPr/>
    </dgm:pt>
    <dgm:pt modelId="{C49FAA1D-FD72-4873-9DA7-E07EE22CBF3F}" type="pres">
      <dgm:prSet presAssocID="{B5AAE9BE-AC67-4AEE-8D86-61047540E3F4}" presName="textRect" presStyleLbl="revTx" presStyleIdx="1" presStyleCnt="4">
        <dgm:presLayoutVars>
          <dgm:chMax val="1"/>
          <dgm:chPref val="1"/>
        </dgm:presLayoutVars>
      </dgm:prSet>
      <dgm:spPr/>
    </dgm:pt>
    <dgm:pt modelId="{EED77397-637C-4BAC-B001-A448E5C9751B}" type="pres">
      <dgm:prSet presAssocID="{3578775F-2EDA-41E0-BD49-155484EDA4BC}" presName="sibTrans" presStyleLbl="sibTrans2D1" presStyleIdx="0" presStyleCnt="0"/>
      <dgm:spPr/>
    </dgm:pt>
    <dgm:pt modelId="{CBCA5B25-DBFA-48BC-B935-437EB858314A}" type="pres">
      <dgm:prSet presAssocID="{55CFB9CD-3E3C-4935-9048-40E558504E81}" presName="compNode" presStyleCnt="0"/>
      <dgm:spPr/>
    </dgm:pt>
    <dgm:pt modelId="{58007C61-2343-4447-A6A5-BDD74D0F4294}" type="pres">
      <dgm:prSet presAssocID="{55CFB9CD-3E3C-4935-9048-40E558504E81}" presName="iconBgRect" presStyleLbl="bgShp" presStyleIdx="2" presStyleCnt="4"/>
      <dgm:spPr/>
    </dgm:pt>
    <dgm:pt modelId="{F829612D-0B2D-4339-AB6A-A795E25B5639}" type="pres">
      <dgm:prSet presAssocID="{55CFB9CD-3E3C-4935-9048-40E558504E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EC63C9F2-E6FF-4C8D-9423-28E1593BAE87}" type="pres">
      <dgm:prSet presAssocID="{55CFB9CD-3E3C-4935-9048-40E558504E81}" presName="spaceRect" presStyleCnt="0"/>
      <dgm:spPr/>
    </dgm:pt>
    <dgm:pt modelId="{7523148B-37AC-47D9-8958-5EC375723ADA}" type="pres">
      <dgm:prSet presAssocID="{55CFB9CD-3E3C-4935-9048-40E558504E81}" presName="textRect" presStyleLbl="revTx" presStyleIdx="2" presStyleCnt="4">
        <dgm:presLayoutVars>
          <dgm:chMax val="1"/>
          <dgm:chPref val="1"/>
        </dgm:presLayoutVars>
      </dgm:prSet>
      <dgm:spPr/>
    </dgm:pt>
    <dgm:pt modelId="{4F33721B-B1F5-41A5-90C6-6210A3096155}" type="pres">
      <dgm:prSet presAssocID="{C46B0C25-3EBF-48E0-876E-B5817714C37D}" presName="sibTrans" presStyleLbl="sibTrans2D1" presStyleIdx="0" presStyleCnt="0"/>
      <dgm:spPr/>
    </dgm:pt>
    <dgm:pt modelId="{83F17655-E621-405A-B1D9-F2FDC372B88E}" type="pres">
      <dgm:prSet presAssocID="{3D619952-61C6-4333-8B8E-239516CF5B1A}" presName="compNode" presStyleCnt="0"/>
      <dgm:spPr/>
    </dgm:pt>
    <dgm:pt modelId="{7E839618-A97D-4B86-A67C-0B25A5DA166F}" type="pres">
      <dgm:prSet presAssocID="{3D619952-61C6-4333-8B8E-239516CF5B1A}" presName="iconBgRect" presStyleLbl="bgShp" presStyleIdx="3" presStyleCnt="4"/>
      <dgm:spPr/>
    </dgm:pt>
    <dgm:pt modelId="{BD94E71A-84BF-4745-9654-C8AB41932C98}" type="pres">
      <dgm:prSet presAssocID="{3D619952-61C6-4333-8B8E-239516CF5B1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ABD16224-B343-47A5-A01D-051667F757E4}" type="pres">
      <dgm:prSet presAssocID="{3D619952-61C6-4333-8B8E-239516CF5B1A}" presName="spaceRect" presStyleCnt="0"/>
      <dgm:spPr/>
    </dgm:pt>
    <dgm:pt modelId="{4734A4AE-2693-4832-90AF-7B89D8528358}" type="pres">
      <dgm:prSet presAssocID="{3D619952-61C6-4333-8B8E-239516CF5B1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717BE08-8938-45D2-9D24-18A19B0495D4}" srcId="{2EE31D5D-74B1-4895-854B-C6D7A09B958C}" destId="{FF750B6F-9E3D-49A2-B38A-E34C93EC5BE1}" srcOrd="0" destOrd="0" parTransId="{B2FB5946-3B87-4205-B822-DA012AEC4698}" sibTransId="{2EEEE29E-6DB7-4AAC-96D7-CF82340AD503}"/>
    <dgm:cxn modelId="{7DBFAC13-6536-4BB8-9371-40DAD0757EBD}" srcId="{2EE31D5D-74B1-4895-854B-C6D7A09B958C}" destId="{55CFB9CD-3E3C-4935-9048-40E558504E81}" srcOrd="2" destOrd="0" parTransId="{0A2E5053-367E-4D9B-9ED0-6640C03AB143}" sibTransId="{C46B0C25-3EBF-48E0-876E-B5817714C37D}"/>
    <dgm:cxn modelId="{6355021A-101F-4E2F-92B1-D13213B312B0}" srcId="{2EE31D5D-74B1-4895-854B-C6D7A09B958C}" destId="{3D619952-61C6-4333-8B8E-239516CF5B1A}" srcOrd="3" destOrd="0" parTransId="{08CF0EAC-1ABA-48F5-B559-7B45F3A0D01A}" sibTransId="{78E819DA-4D45-46C8-A43D-CF5DFB6CAE31}"/>
    <dgm:cxn modelId="{A7064C23-9E32-49E7-B753-7E401E9D592E}" type="presOf" srcId="{2EEEE29E-6DB7-4AAC-96D7-CF82340AD503}" destId="{07DACA3F-D30E-4087-B73E-1CACCB56C9B9}" srcOrd="0" destOrd="0" presId="urn:microsoft.com/office/officeart/2018/2/layout/IconCircleList"/>
    <dgm:cxn modelId="{33A21A31-346B-4119-941B-94B088B55939}" type="presOf" srcId="{FF750B6F-9E3D-49A2-B38A-E34C93EC5BE1}" destId="{EF771389-3AF6-441D-843A-4967C31C64EC}" srcOrd="0" destOrd="0" presId="urn:microsoft.com/office/officeart/2018/2/layout/IconCircleList"/>
    <dgm:cxn modelId="{7B981933-139F-4766-A10A-77EDA3A95913}" type="presOf" srcId="{55CFB9CD-3E3C-4935-9048-40E558504E81}" destId="{7523148B-37AC-47D9-8958-5EC375723ADA}" srcOrd="0" destOrd="0" presId="urn:microsoft.com/office/officeart/2018/2/layout/IconCircleList"/>
    <dgm:cxn modelId="{9D699B77-62F1-44DC-B7CF-A271EBA9AA52}" srcId="{2EE31D5D-74B1-4895-854B-C6D7A09B958C}" destId="{B5AAE9BE-AC67-4AEE-8D86-61047540E3F4}" srcOrd="1" destOrd="0" parTransId="{343C9316-2340-4BFD-915A-98A253C4F63E}" sibTransId="{3578775F-2EDA-41E0-BD49-155484EDA4BC}"/>
    <dgm:cxn modelId="{AF0236B0-50FD-4F0B-AE0E-3D886893552B}" type="presOf" srcId="{2EE31D5D-74B1-4895-854B-C6D7A09B958C}" destId="{DAC5F07E-7774-4479-9DEE-6D915E4BFBDB}" srcOrd="0" destOrd="0" presId="urn:microsoft.com/office/officeart/2018/2/layout/IconCircleList"/>
    <dgm:cxn modelId="{D4BBBEB4-3076-4247-8E71-5A7D1066BBCE}" type="presOf" srcId="{3578775F-2EDA-41E0-BD49-155484EDA4BC}" destId="{EED77397-637C-4BAC-B001-A448E5C9751B}" srcOrd="0" destOrd="0" presId="urn:microsoft.com/office/officeart/2018/2/layout/IconCircleList"/>
    <dgm:cxn modelId="{E216ECCD-1AA8-41B1-B771-5B2C1DF422FE}" type="presOf" srcId="{C46B0C25-3EBF-48E0-876E-B5817714C37D}" destId="{4F33721B-B1F5-41A5-90C6-6210A3096155}" srcOrd="0" destOrd="0" presId="urn:microsoft.com/office/officeart/2018/2/layout/IconCircleList"/>
    <dgm:cxn modelId="{04FBB1D0-FCA4-4E55-B82A-FD3EC00A6F51}" type="presOf" srcId="{B5AAE9BE-AC67-4AEE-8D86-61047540E3F4}" destId="{C49FAA1D-FD72-4873-9DA7-E07EE22CBF3F}" srcOrd="0" destOrd="0" presId="urn:microsoft.com/office/officeart/2018/2/layout/IconCircleList"/>
    <dgm:cxn modelId="{1E64B4F8-E3C8-4A5C-90C0-1F48793937EB}" type="presOf" srcId="{3D619952-61C6-4333-8B8E-239516CF5B1A}" destId="{4734A4AE-2693-4832-90AF-7B89D8528358}" srcOrd="0" destOrd="0" presId="urn:microsoft.com/office/officeart/2018/2/layout/IconCircleList"/>
    <dgm:cxn modelId="{FD205A32-EBD2-4D6B-993C-47BE51EE8B56}" type="presParOf" srcId="{DAC5F07E-7774-4479-9DEE-6D915E4BFBDB}" destId="{30D22C88-E90E-4E6D-92FE-346FB2A29523}" srcOrd="0" destOrd="0" presId="urn:microsoft.com/office/officeart/2018/2/layout/IconCircleList"/>
    <dgm:cxn modelId="{EB4FC84C-F211-45A3-946C-7D0DFE2ECE3B}" type="presParOf" srcId="{30D22C88-E90E-4E6D-92FE-346FB2A29523}" destId="{D0B289DE-E913-4721-BD1F-572214E97DFF}" srcOrd="0" destOrd="0" presId="urn:microsoft.com/office/officeart/2018/2/layout/IconCircleList"/>
    <dgm:cxn modelId="{FA6290FD-6EB5-44E0-95FD-5A23F55FBC6D}" type="presParOf" srcId="{D0B289DE-E913-4721-BD1F-572214E97DFF}" destId="{0F951346-A921-45D2-BCAF-3DDF19DACA48}" srcOrd="0" destOrd="0" presId="urn:microsoft.com/office/officeart/2018/2/layout/IconCircleList"/>
    <dgm:cxn modelId="{92BA07F1-7F4A-4B97-93AC-3A69EA6DB344}" type="presParOf" srcId="{D0B289DE-E913-4721-BD1F-572214E97DFF}" destId="{921A4815-EAD6-422B-BB43-DD4922FD4451}" srcOrd="1" destOrd="0" presId="urn:microsoft.com/office/officeart/2018/2/layout/IconCircleList"/>
    <dgm:cxn modelId="{D32DF1C4-BA6C-4096-A5AD-0E7E27C6B28D}" type="presParOf" srcId="{D0B289DE-E913-4721-BD1F-572214E97DFF}" destId="{31404E3C-8705-4589-A904-541EEFCD12DF}" srcOrd="2" destOrd="0" presId="urn:microsoft.com/office/officeart/2018/2/layout/IconCircleList"/>
    <dgm:cxn modelId="{DEF22352-574A-4993-8E99-E265E1D51236}" type="presParOf" srcId="{D0B289DE-E913-4721-BD1F-572214E97DFF}" destId="{EF771389-3AF6-441D-843A-4967C31C64EC}" srcOrd="3" destOrd="0" presId="urn:microsoft.com/office/officeart/2018/2/layout/IconCircleList"/>
    <dgm:cxn modelId="{58E4ECE5-8F14-4F8D-8378-37F01ABF774D}" type="presParOf" srcId="{30D22C88-E90E-4E6D-92FE-346FB2A29523}" destId="{07DACA3F-D30E-4087-B73E-1CACCB56C9B9}" srcOrd="1" destOrd="0" presId="urn:microsoft.com/office/officeart/2018/2/layout/IconCircleList"/>
    <dgm:cxn modelId="{B1CDD045-ADEC-4BA3-9649-82224AD44107}" type="presParOf" srcId="{30D22C88-E90E-4E6D-92FE-346FB2A29523}" destId="{7AE568A6-85FA-487C-AD59-E9730A1B25FA}" srcOrd="2" destOrd="0" presId="urn:microsoft.com/office/officeart/2018/2/layout/IconCircleList"/>
    <dgm:cxn modelId="{643593DF-3528-4B2F-9F24-308F0DD9DFF4}" type="presParOf" srcId="{7AE568A6-85FA-487C-AD59-E9730A1B25FA}" destId="{617733CD-A341-4727-A75E-804D36730C00}" srcOrd="0" destOrd="0" presId="urn:microsoft.com/office/officeart/2018/2/layout/IconCircleList"/>
    <dgm:cxn modelId="{E512FD3C-09F5-4349-864B-05E148DF2B54}" type="presParOf" srcId="{7AE568A6-85FA-487C-AD59-E9730A1B25FA}" destId="{F7AEF4A7-3CB0-4E0D-8113-842C43D181BF}" srcOrd="1" destOrd="0" presId="urn:microsoft.com/office/officeart/2018/2/layout/IconCircleList"/>
    <dgm:cxn modelId="{4155C56B-1C7E-4A0C-BA35-3BD02B4C6419}" type="presParOf" srcId="{7AE568A6-85FA-487C-AD59-E9730A1B25FA}" destId="{5BE61E7B-FE07-4D66-BB14-9E8CC2D3F145}" srcOrd="2" destOrd="0" presId="urn:microsoft.com/office/officeart/2018/2/layout/IconCircleList"/>
    <dgm:cxn modelId="{9993AD58-3969-4A15-99E7-794727E9B1F0}" type="presParOf" srcId="{7AE568A6-85FA-487C-AD59-E9730A1B25FA}" destId="{C49FAA1D-FD72-4873-9DA7-E07EE22CBF3F}" srcOrd="3" destOrd="0" presId="urn:microsoft.com/office/officeart/2018/2/layout/IconCircleList"/>
    <dgm:cxn modelId="{14F09FC0-CE55-4489-9AFA-48FDB22746F5}" type="presParOf" srcId="{30D22C88-E90E-4E6D-92FE-346FB2A29523}" destId="{EED77397-637C-4BAC-B001-A448E5C9751B}" srcOrd="3" destOrd="0" presId="urn:microsoft.com/office/officeart/2018/2/layout/IconCircleList"/>
    <dgm:cxn modelId="{A042769E-E538-43DA-A505-B6FCD4CEEC0E}" type="presParOf" srcId="{30D22C88-E90E-4E6D-92FE-346FB2A29523}" destId="{CBCA5B25-DBFA-48BC-B935-437EB858314A}" srcOrd="4" destOrd="0" presId="urn:microsoft.com/office/officeart/2018/2/layout/IconCircleList"/>
    <dgm:cxn modelId="{F02B4AAF-FCC7-4780-B78E-103455FE20EC}" type="presParOf" srcId="{CBCA5B25-DBFA-48BC-B935-437EB858314A}" destId="{58007C61-2343-4447-A6A5-BDD74D0F4294}" srcOrd="0" destOrd="0" presId="urn:microsoft.com/office/officeart/2018/2/layout/IconCircleList"/>
    <dgm:cxn modelId="{08E116A5-C03D-445E-A940-A203F06747BB}" type="presParOf" srcId="{CBCA5B25-DBFA-48BC-B935-437EB858314A}" destId="{F829612D-0B2D-4339-AB6A-A795E25B5639}" srcOrd="1" destOrd="0" presId="urn:microsoft.com/office/officeart/2018/2/layout/IconCircleList"/>
    <dgm:cxn modelId="{6E291BC9-2FDF-4C0C-A507-66BB6512E749}" type="presParOf" srcId="{CBCA5B25-DBFA-48BC-B935-437EB858314A}" destId="{EC63C9F2-E6FF-4C8D-9423-28E1593BAE87}" srcOrd="2" destOrd="0" presId="urn:microsoft.com/office/officeart/2018/2/layout/IconCircleList"/>
    <dgm:cxn modelId="{C459F66C-3FEB-4231-ADDF-57941267341E}" type="presParOf" srcId="{CBCA5B25-DBFA-48BC-B935-437EB858314A}" destId="{7523148B-37AC-47D9-8958-5EC375723ADA}" srcOrd="3" destOrd="0" presId="urn:microsoft.com/office/officeart/2018/2/layout/IconCircleList"/>
    <dgm:cxn modelId="{7B45304A-A636-4519-A5D0-9D00B13970D5}" type="presParOf" srcId="{30D22C88-E90E-4E6D-92FE-346FB2A29523}" destId="{4F33721B-B1F5-41A5-90C6-6210A3096155}" srcOrd="5" destOrd="0" presId="urn:microsoft.com/office/officeart/2018/2/layout/IconCircleList"/>
    <dgm:cxn modelId="{D37F38D2-CB91-421E-88E9-BAE2BB2A77C9}" type="presParOf" srcId="{30D22C88-E90E-4E6D-92FE-346FB2A29523}" destId="{83F17655-E621-405A-B1D9-F2FDC372B88E}" srcOrd="6" destOrd="0" presId="urn:microsoft.com/office/officeart/2018/2/layout/IconCircleList"/>
    <dgm:cxn modelId="{5B2939F2-CA9F-4BE8-A961-E551A0A399E0}" type="presParOf" srcId="{83F17655-E621-405A-B1D9-F2FDC372B88E}" destId="{7E839618-A97D-4B86-A67C-0B25A5DA166F}" srcOrd="0" destOrd="0" presId="urn:microsoft.com/office/officeart/2018/2/layout/IconCircleList"/>
    <dgm:cxn modelId="{B71C33ED-2C91-4214-8CEB-859DCD721B35}" type="presParOf" srcId="{83F17655-E621-405A-B1D9-F2FDC372B88E}" destId="{BD94E71A-84BF-4745-9654-C8AB41932C98}" srcOrd="1" destOrd="0" presId="urn:microsoft.com/office/officeart/2018/2/layout/IconCircleList"/>
    <dgm:cxn modelId="{C946389B-BBAF-4E08-8FC2-36372F44BFB3}" type="presParOf" srcId="{83F17655-E621-405A-B1D9-F2FDC372B88E}" destId="{ABD16224-B343-47A5-A01D-051667F757E4}" srcOrd="2" destOrd="0" presId="urn:microsoft.com/office/officeart/2018/2/layout/IconCircleList"/>
    <dgm:cxn modelId="{D53D2CF3-2DB5-4227-B164-EAF6CAB4B2EA}" type="presParOf" srcId="{83F17655-E621-405A-B1D9-F2FDC372B88E}" destId="{4734A4AE-2693-4832-90AF-7B89D852835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41CD13-5A90-4955-B474-CAAD1506D50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CA9E2A-EFEC-458C-ADCF-D33FB93F7D5E}">
      <dgm:prSet/>
      <dgm:spPr/>
      <dgm:t>
        <a:bodyPr/>
        <a:lstStyle/>
        <a:p>
          <a:r>
            <a:rPr lang="fr-FR" dirty="0"/>
            <a:t>Rejeté comme professeur de bridge à Singapour en raison du manque de certification</a:t>
          </a:r>
          <a:endParaRPr lang="en-US" dirty="0"/>
        </a:p>
      </dgm:t>
    </dgm:pt>
    <dgm:pt modelId="{02174840-6C88-48F4-8611-C938C6CC012E}" type="parTrans" cxnId="{D615FA4B-0E43-4DF4-AAE4-A437206A4E0D}">
      <dgm:prSet/>
      <dgm:spPr/>
      <dgm:t>
        <a:bodyPr/>
        <a:lstStyle/>
        <a:p>
          <a:endParaRPr lang="en-US"/>
        </a:p>
      </dgm:t>
    </dgm:pt>
    <dgm:pt modelId="{70A0A8E7-688D-4AB7-943F-E156C1338AD7}" type="sibTrans" cxnId="{D615FA4B-0E43-4DF4-AAE4-A437206A4E0D}">
      <dgm:prSet/>
      <dgm:spPr/>
      <dgm:t>
        <a:bodyPr/>
        <a:lstStyle/>
        <a:p>
          <a:endParaRPr lang="en-US"/>
        </a:p>
      </dgm:t>
    </dgm:pt>
    <dgm:pt modelId="{FCDD9D11-FE37-4420-936E-77F5861AA459}">
      <dgm:prSet/>
      <dgm:spPr/>
      <dgm:t>
        <a:bodyPr/>
        <a:lstStyle/>
        <a:p>
          <a:r>
            <a:rPr lang="fr-FR" dirty="0"/>
            <a:t>Distinction entre jouer au bridge et l'enseigner</a:t>
          </a:r>
          <a:endParaRPr lang="en-US" dirty="0"/>
        </a:p>
      </dgm:t>
    </dgm:pt>
    <dgm:pt modelId="{963B65D7-4405-4B0E-AB8C-F044134A0C27}" type="parTrans" cxnId="{BDF96168-C505-43DE-9D06-C8DEB59F642C}">
      <dgm:prSet/>
      <dgm:spPr/>
      <dgm:t>
        <a:bodyPr/>
        <a:lstStyle/>
        <a:p>
          <a:endParaRPr lang="en-US"/>
        </a:p>
      </dgm:t>
    </dgm:pt>
    <dgm:pt modelId="{7664B3B4-24BE-4989-BE53-280FB6F54651}" type="sibTrans" cxnId="{BDF96168-C505-43DE-9D06-C8DEB59F642C}">
      <dgm:prSet/>
      <dgm:spPr/>
      <dgm:t>
        <a:bodyPr/>
        <a:lstStyle/>
        <a:p>
          <a:endParaRPr lang="en-US"/>
        </a:p>
      </dgm:t>
    </dgm:pt>
    <dgm:pt modelId="{69C1459C-1303-4509-A4CB-A2AF5AFB136E}">
      <dgm:prSet/>
      <dgm:spPr/>
      <dgm:t>
        <a:bodyPr/>
        <a:lstStyle/>
        <a:p>
          <a:r>
            <a:rPr lang="fr-FR" dirty="0"/>
            <a:t>En médecine : philosophie « Voir 1, Faire 1, Enseigner 1 »</a:t>
          </a:r>
          <a:endParaRPr lang="en-US" dirty="0"/>
        </a:p>
      </dgm:t>
    </dgm:pt>
    <dgm:pt modelId="{DCB2550D-350B-4060-8A00-62779619B2C6}" type="parTrans" cxnId="{480512C8-5898-42BF-B513-AD6F8E3D78B1}">
      <dgm:prSet/>
      <dgm:spPr/>
      <dgm:t>
        <a:bodyPr/>
        <a:lstStyle/>
        <a:p>
          <a:endParaRPr lang="en-US"/>
        </a:p>
      </dgm:t>
    </dgm:pt>
    <dgm:pt modelId="{DA4A0E98-8B0B-4519-AC76-C21BB5E06456}" type="sibTrans" cxnId="{480512C8-5898-42BF-B513-AD6F8E3D78B1}">
      <dgm:prSet/>
      <dgm:spPr/>
      <dgm:t>
        <a:bodyPr/>
        <a:lstStyle/>
        <a:p>
          <a:endParaRPr lang="en-US"/>
        </a:p>
      </dgm:t>
    </dgm:pt>
    <dgm:pt modelId="{D585F87C-DF17-41E3-ACA2-140AB9DA449F}">
      <dgm:prSet/>
      <dgm:spPr/>
      <dgm:t>
        <a:bodyPr/>
        <a:lstStyle/>
        <a:p>
          <a:r>
            <a:rPr lang="fr-FR" dirty="0"/>
            <a:t>Enseigner améliore le niveau comme joueur de bridge</a:t>
          </a:r>
          <a:endParaRPr lang="en-US" dirty="0"/>
        </a:p>
      </dgm:t>
    </dgm:pt>
    <dgm:pt modelId="{0790FB93-E79C-44EA-ACDA-7D4013637C27}" type="parTrans" cxnId="{0693E421-DF72-4A48-8196-274D8A61EE29}">
      <dgm:prSet/>
      <dgm:spPr/>
      <dgm:t>
        <a:bodyPr/>
        <a:lstStyle/>
        <a:p>
          <a:endParaRPr lang="en-US"/>
        </a:p>
      </dgm:t>
    </dgm:pt>
    <dgm:pt modelId="{D3B82794-82C0-45EF-AFBE-6821D3066C48}" type="sibTrans" cxnId="{0693E421-DF72-4A48-8196-274D8A61EE29}">
      <dgm:prSet/>
      <dgm:spPr/>
      <dgm:t>
        <a:bodyPr/>
        <a:lstStyle/>
        <a:p>
          <a:endParaRPr lang="en-US"/>
        </a:p>
      </dgm:t>
    </dgm:pt>
    <dgm:pt modelId="{3FE79770-9A1C-4E7A-908E-FEC274C4C777}" type="pres">
      <dgm:prSet presAssocID="{5C41CD13-5A90-4955-B474-CAAD1506D50F}" presName="vert0" presStyleCnt="0">
        <dgm:presLayoutVars>
          <dgm:dir/>
          <dgm:animOne val="branch"/>
          <dgm:animLvl val="lvl"/>
        </dgm:presLayoutVars>
      </dgm:prSet>
      <dgm:spPr/>
    </dgm:pt>
    <dgm:pt modelId="{B2FBEB0E-896C-4B70-95A7-E7054A0BC824}" type="pres">
      <dgm:prSet presAssocID="{DFCA9E2A-EFEC-458C-ADCF-D33FB93F7D5E}" presName="thickLine" presStyleLbl="alignNode1" presStyleIdx="0" presStyleCnt="4"/>
      <dgm:spPr/>
    </dgm:pt>
    <dgm:pt modelId="{4108BF09-3EB3-4E71-B652-C9444FA55C23}" type="pres">
      <dgm:prSet presAssocID="{DFCA9E2A-EFEC-458C-ADCF-D33FB93F7D5E}" presName="horz1" presStyleCnt="0"/>
      <dgm:spPr/>
    </dgm:pt>
    <dgm:pt modelId="{DA80DE42-7B91-4B39-BA90-EA9EBADBEF47}" type="pres">
      <dgm:prSet presAssocID="{DFCA9E2A-EFEC-458C-ADCF-D33FB93F7D5E}" presName="tx1" presStyleLbl="revTx" presStyleIdx="0" presStyleCnt="4"/>
      <dgm:spPr/>
    </dgm:pt>
    <dgm:pt modelId="{8ACAF45D-A468-4146-875E-35FE68CFEFBA}" type="pres">
      <dgm:prSet presAssocID="{DFCA9E2A-EFEC-458C-ADCF-D33FB93F7D5E}" presName="vert1" presStyleCnt="0"/>
      <dgm:spPr/>
    </dgm:pt>
    <dgm:pt modelId="{1530D859-F979-49E5-8919-9EE074128DFD}" type="pres">
      <dgm:prSet presAssocID="{FCDD9D11-FE37-4420-936E-77F5861AA459}" presName="thickLine" presStyleLbl="alignNode1" presStyleIdx="1" presStyleCnt="4"/>
      <dgm:spPr/>
    </dgm:pt>
    <dgm:pt modelId="{DDB51893-A861-482E-97D8-622C65709C62}" type="pres">
      <dgm:prSet presAssocID="{FCDD9D11-FE37-4420-936E-77F5861AA459}" presName="horz1" presStyleCnt="0"/>
      <dgm:spPr/>
    </dgm:pt>
    <dgm:pt modelId="{C51AC65E-F635-4A56-8D56-1D6EFC4A3675}" type="pres">
      <dgm:prSet presAssocID="{FCDD9D11-FE37-4420-936E-77F5861AA459}" presName="tx1" presStyleLbl="revTx" presStyleIdx="1" presStyleCnt="4"/>
      <dgm:spPr/>
    </dgm:pt>
    <dgm:pt modelId="{EF59C42C-2581-43C7-AF17-20F1871AE170}" type="pres">
      <dgm:prSet presAssocID="{FCDD9D11-FE37-4420-936E-77F5861AA459}" presName="vert1" presStyleCnt="0"/>
      <dgm:spPr/>
    </dgm:pt>
    <dgm:pt modelId="{CB4A9B85-627C-45BF-BBB5-3F958019558F}" type="pres">
      <dgm:prSet presAssocID="{69C1459C-1303-4509-A4CB-A2AF5AFB136E}" presName="thickLine" presStyleLbl="alignNode1" presStyleIdx="2" presStyleCnt="4"/>
      <dgm:spPr/>
    </dgm:pt>
    <dgm:pt modelId="{EE06C14D-A3D1-4B4B-B3B6-F7ACA20B4A0B}" type="pres">
      <dgm:prSet presAssocID="{69C1459C-1303-4509-A4CB-A2AF5AFB136E}" presName="horz1" presStyleCnt="0"/>
      <dgm:spPr/>
    </dgm:pt>
    <dgm:pt modelId="{CE93D1C0-588F-4BCF-B800-EAC2967ECA57}" type="pres">
      <dgm:prSet presAssocID="{69C1459C-1303-4509-A4CB-A2AF5AFB136E}" presName="tx1" presStyleLbl="revTx" presStyleIdx="2" presStyleCnt="4"/>
      <dgm:spPr/>
    </dgm:pt>
    <dgm:pt modelId="{BE31BD72-15FD-4278-B6C6-4416FDBABA31}" type="pres">
      <dgm:prSet presAssocID="{69C1459C-1303-4509-A4CB-A2AF5AFB136E}" presName="vert1" presStyleCnt="0"/>
      <dgm:spPr/>
    </dgm:pt>
    <dgm:pt modelId="{8EF359DC-78FE-4EC0-BC27-A153FD2ED41C}" type="pres">
      <dgm:prSet presAssocID="{D585F87C-DF17-41E3-ACA2-140AB9DA449F}" presName="thickLine" presStyleLbl="alignNode1" presStyleIdx="3" presStyleCnt="4"/>
      <dgm:spPr/>
    </dgm:pt>
    <dgm:pt modelId="{B38B023C-AA57-451A-A83B-4A95C0FC821B}" type="pres">
      <dgm:prSet presAssocID="{D585F87C-DF17-41E3-ACA2-140AB9DA449F}" presName="horz1" presStyleCnt="0"/>
      <dgm:spPr/>
    </dgm:pt>
    <dgm:pt modelId="{7D881FFF-4496-40C7-B2BD-7C32574867E8}" type="pres">
      <dgm:prSet presAssocID="{D585F87C-DF17-41E3-ACA2-140AB9DA449F}" presName="tx1" presStyleLbl="revTx" presStyleIdx="3" presStyleCnt="4"/>
      <dgm:spPr/>
    </dgm:pt>
    <dgm:pt modelId="{F45558E5-DA18-47E9-98B9-F35C472C8A75}" type="pres">
      <dgm:prSet presAssocID="{D585F87C-DF17-41E3-ACA2-140AB9DA449F}" presName="vert1" presStyleCnt="0"/>
      <dgm:spPr/>
    </dgm:pt>
  </dgm:ptLst>
  <dgm:cxnLst>
    <dgm:cxn modelId="{0693E421-DF72-4A48-8196-274D8A61EE29}" srcId="{5C41CD13-5A90-4955-B474-CAAD1506D50F}" destId="{D585F87C-DF17-41E3-ACA2-140AB9DA449F}" srcOrd="3" destOrd="0" parTransId="{0790FB93-E79C-44EA-ACDA-7D4013637C27}" sibTransId="{D3B82794-82C0-45EF-AFBE-6821D3066C48}"/>
    <dgm:cxn modelId="{53D68D38-4D7A-4D28-88B2-72582DA316A0}" type="presOf" srcId="{FCDD9D11-FE37-4420-936E-77F5861AA459}" destId="{C51AC65E-F635-4A56-8D56-1D6EFC4A3675}" srcOrd="0" destOrd="0" presId="urn:microsoft.com/office/officeart/2008/layout/LinedList"/>
    <dgm:cxn modelId="{3594E13E-D9C9-4FAC-9022-FE7CE4059AA8}" type="presOf" srcId="{DFCA9E2A-EFEC-458C-ADCF-D33FB93F7D5E}" destId="{DA80DE42-7B91-4B39-BA90-EA9EBADBEF47}" srcOrd="0" destOrd="0" presId="urn:microsoft.com/office/officeart/2008/layout/LinedList"/>
    <dgm:cxn modelId="{D615FA4B-0E43-4DF4-AAE4-A437206A4E0D}" srcId="{5C41CD13-5A90-4955-B474-CAAD1506D50F}" destId="{DFCA9E2A-EFEC-458C-ADCF-D33FB93F7D5E}" srcOrd="0" destOrd="0" parTransId="{02174840-6C88-48F4-8611-C938C6CC012E}" sibTransId="{70A0A8E7-688D-4AB7-943F-E156C1338AD7}"/>
    <dgm:cxn modelId="{BDF96168-C505-43DE-9D06-C8DEB59F642C}" srcId="{5C41CD13-5A90-4955-B474-CAAD1506D50F}" destId="{FCDD9D11-FE37-4420-936E-77F5861AA459}" srcOrd="1" destOrd="0" parTransId="{963B65D7-4405-4B0E-AB8C-F044134A0C27}" sibTransId="{7664B3B4-24BE-4989-BE53-280FB6F54651}"/>
    <dgm:cxn modelId="{4406C981-3FA5-4365-BA79-4F536A870FB8}" type="presOf" srcId="{5C41CD13-5A90-4955-B474-CAAD1506D50F}" destId="{3FE79770-9A1C-4E7A-908E-FEC274C4C777}" srcOrd="0" destOrd="0" presId="urn:microsoft.com/office/officeart/2008/layout/LinedList"/>
    <dgm:cxn modelId="{49BBF8A2-F9B3-4C2F-BA48-EA5ADFEC8346}" type="presOf" srcId="{D585F87C-DF17-41E3-ACA2-140AB9DA449F}" destId="{7D881FFF-4496-40C7-B2BD-7C32574867E8}" srcOrd="0" destOrd="0" presId="urn:microsoft.com/office/officeart/2008/layout/LinedList"/>
    <dgm:cxn modelId="{371C16C3-61AD-4B84-A7F7-DAB79D2BE70B}" type="presOf" srcId="{69C1459C-1303-4509-A4CB-A2AF5AFB136E}" destId="{CE93D1C0-588F-4BCF-B800-EAC2967ECA57}" srcOrd="0" destOrd="0" presId="urn:microsoft.com/office/officeart/2008/layout/LinedList"/>
    <dgm:cxn modelId="{480512C8-5898-42BF-B513-AD6F8E3D78B1}" srcId="{5C41CD13-5A90-4955-B474-CAAD1506D50F}" destId="{69C1459C-1303-4509-A4CB-A2AF5AFB136E}" srcOrd="2" destOrd="0" parTransId="{DCB2550D-350B-4060-8A00-62779619B2C6}" sibTransId="{DA4A0E98-8B0B-4519-AC76-C21BB5E06456}"/>
    <dgm:cxn modelId="{A7BDF848-0567-4B54-B750-EF5930405F2F}" type="presParOf" srcId="{3FE79770-9A1C-4E7A-908E-FEC274C4C777}" destId="{B2FBEB0E-896C-4B70-95A7-E7054A0BC824}" srcOrd="0" destOrd="0" presId="urn:microsoft.com/office/officeart/2008/layout/LinedList"/>
    <dgm:cxn modelId="{8D324AC1-00DB-4CF3-93D8-B5C1AA4060DF}" type="presParOf" srcId="{3FE79770-9A1C-4E7A-908E-FEC274C4C777}" destId="{4108BF09-3EB3-4E71-B652-C9444FA55C23}" srcOrd="1" destOrd="0" presId="urn:microsoft.com/office/officeart/2008/layout/LinedList"/>
    <dgm:cxn modelId="{A0ADCF0D-C9E9-426F-B77D-373F4F68BAFF}" type="presParOf" srcId="{4108BF09-3EB3-4E71-B652-C9444FA55C23}" destId="{DA80DE42-7B91-4B39-BA90-EA9EBADBEF47}" srcOrd="0" destOrd="0" presId="urn:microsoft.com/office/officeart/2008/layout/LinedList"/>
    <dgm:cxn modelId="{039F4A46-15E1-40F8-87F0-39D6F2F4A923}" type="presParOf" srcId="{4108BF09-3EB3-4E71-B652-C9444FA55C23}" destId="{8ACAF45D-A468-4146-875E-35FE68CFEFBA}" srcOrd="1" destOrd="0" presId="urn:microsoft.com/office/officeart/2008/layout/LinedList"/>
    <dgm:cxn modelId="{FBD05533-9AD1-4FDB-BF2D-8BFBACDEE703}" type="presParOf" srcId="{3FE79770-9A1C-4E7A-908E-FEC274C4C777}" destId="{1530D859-F979-49E5-8919-9EE074128DFD}" srcOrd="2" destOrd="0" presId="urn:microsoft.com/office/officeart/2008/layout/LinedList"/>
    <dgm:cxn modelId="{780460EE-BAC4-4184-B4C7-58302CEF1BE4}" type="presParOf" srcId="{3FE79770-9A1C-4E7A-908E-FEC274C4C777}" destId="{DDB51893-A861-482E-97D8-622C65709C62}" srcOrd="3" destOrd="0" presId="urn:microsoft.com/office/officeart/2008/layout/LinedList"/>
    <dgm:cxn modelId="{34BECB56-8873-4F91-83EC-9C6FC952F9BE}" type="presParOf" srcId="{DDB51893-A861-482E-97D8-622C65709C62}" destId="{C51AC65E-F635-4A56-8D56-1D6EFC4A3675}" srcOrd="0" destOrd="0" presId="urn:microsoft.com/office/officeart/2008/layout/LinedList"/>
    <dgm:cxn modelId="{AFA1BE12-1E04-48E2-BFFF-C754BFF5B3ED}" type="presParOf" srcId="{DDB51893-A861-482E-97D8-622C65709C62}" destId="{EF59C42C-2581-43C7-AF17-20F1871AE170}" srcOrd="1" destOrd="0" presId="urn:microsoft.com/office/officeart/2008/layout/LinedList"/>
    <dgm:cxn modelId="{F755924F-1535-41E5-8A96-6E982DFAF850}" type="presParOf" srcId="{3FE79770-9A1C-4E7A-908E-FEC274C4C777}" destId="{CB4A9B85-627C-45BF-BBB5-3F958019558F}" srcOrd="4" destOrd="0" presId="urn:microsoft.com/office/officeart/2008/layout/LinedList"/>
    <dgm:cxn modelId="{CCB0E224-6C09-4D64-B62A-CED66B6B3A8D}" type="presParOf" srcId="{3FE79770-9A1C-4E7A-908E-FEC274C4C777}" destId="{EE06C14D-A3D1-4B4B-B3B6-F7ACA20B4A0B}" srcOrd="5" destOrd="0" presId="urn:microsoft.com/office/officeart/2008/layout/LinedList"/>
    <dgm:cxn modelId="{55398092-F4FA-4910-AFF3-E849141A962D}" type="presParOf" srcId="{EE06C14D-A3D1-4B4B-B3B6-F7ACA20B4A0B}" destId="{CE93D1C0-588F-4BCF-B800-EAC2967ECA57}" srcOrd="0" destOrd="0" presId="urn:microsoft.com/office/officeart/2008/layout/LinedList"/>
    <dgm:cxn modelId="{6B28438F-E587-40F6-B36B-8A7A9DF53823}" type="presParOf" srcId="{EE06C14D-A3D1-4B4B-B3B6-F7ACA20B4A0B}" destId="{BE31BD72-15FD-4278-B6C6-4416FDBABA31}" srcOrd="1" destOrd="0" presId="urn:microsoft.com/office/officeart/2008/layout/LinedList"/>
    <dgm:cxn modelId="{4A0582E1-8884-428F-8556-143055320FD2}" type="presParOf" srcId="{3FE79770-9A1C-4E7A-908E-FEC274C4C777}" destId="{8EF359DC-78FE-4EC0-BC27-A153FD2ED41C}" srcOrd="6" destOrd="0" presId="urn:microsoft.com/office/officeart/2008/layout/LinedList"/>
    <dgm:cxn modelId="{097385C2-82C8-4B09-8FAB-9136F1CA5FE1}" type="presParOf" srcId="{3FE79770-9A1C-4E7A-908E-FEC274C4C777}" destId="{B38B023C-AA57-451A-A83B-4A95C0FC821B}" srcOrd="7" destOrd="0" presId="urn:microsoft.com/office/officeart/2008/layout/LinedList"/>
    <dgm:cxn modelId="{89C6FDF6-21EF-4FA8-98AE-71593AD83665}" type="presParOf" srcId="{B38B023C-AA57-451A-A83B-4A95C0FC821B}" destId="{7D881FFF-4496-40C7-B2BD-7C32574867E8}" srcOrd="0" destOrd="0" presId="urn:microsoft.com/office/officeart/2008/layout/LinedList"/>
    <dgm:cxn modelId="{375BA692-0D47-4582-B259-829D13FFBE4B}" type="presParOf" srcId="{B38B023C-AA57-451A-A83B-4A95C0FC821B}" destId="{F45558E5-DA18-47E9-98B9-F35C472C8A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BA635B-00E3-43F9-AE8B-E4412E9BAC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F4D287-CA20-45BB-9CC0-995E0A711047}">
      <dgm:prSet/>
      <dgm:spPr/>
      <dgm:t>
        <a:bodyPr/>
        <a:lstStyle/>
        <a:p>
          <a:r>
            <a:rPr lang="fr-FR" dirty="0"/>
            <a:t>Est devenu membre de l’ACBL en juin 2019</a:t>
          </a:r>
          <a:endParaRPr lang="en-US" dirty="0"/>
        </a:p>
      </dgm:t>
    </dgm:pt>
    <dgm:pt modelId="{AD139F14-156B-4BFB-818E-278EE6C6C096}" type="parTrans" cxnId="{61C3F9B1-8EDD-491D-82AE-9FBDCF7A70F5}">
      <dgm:prSet/>
      <dgm:spPr/>
      <dgm:t>
        <a:bodyPr/>
        <a:lstStyle/>
        <a:p>
          <a:endParaRPr lang="en-US"/>
        </a:p>
      </dgm:t>
    </dgm:pt>
    <dgm:pt modelId="{69CC21D8-3B75-4243-9E65-2C95ED2D7234}" type="sibTrans" cxnId="{61C3F9B1-8EDD-491D-82AE-9FBDCF7A70F5}">
      <dgm:prSet/>
      <dgm:spPr/>
      <dgm:t>
        <a:bodyPr/>
        <a:lstStyle/>
        <a:p>
          <a:endParaRPr lang="en-US"/>
        </a:p>
      </dgm:t>
    </dgm:pt>
    <dgm:pt modelId="{A704CF9D-A15E-4194-8845-672588C848E9}">
      <dgm:prSet/>
      <dgm:spPr/>
      <dgm:t>
        <a:bodyPr/>
        <a:lstStyle/>
        <a:p>
          <a:r>
            <a:rPr lang="fr-FR" b="0" i="0" dirty="0"/>
            <a:t>Initialement destiné à devenir un « junior master » car devenir « club master »semblait un défi difficile avec une exigence de 5 points noirs, en particulier pour les joueurs non américains</a:t>
          </a:r>
          <a:endParaRPr lang="en-US" dirty="0"/>
        </a:p>
      </dgm:t>
    </dgm:pt>
    <dgm:pt modelId="{120B5DF1-90CC-4237-AF11-A0A9DAE43E10}" type="parTrans" cxnId="{FA180271-8754-46CC-9D02-7C06A5291AC6}">
      <dgm:prSet/>
      <dgm:spPr/>
      <dgm:t>
        <a:bodyPr/>
        <a:lstStyle/>
        <a:p>
          <a:endParaRPr lang="en-US"/>
        </a:p>
      </dgm:t>
    </dgm:pt>
    <dgm:pt modelId="{B95A8011-7542-4B56-AF89-F5D8398F0825}" type="sibTrans" cxnId="{FA180271-8754-46CC-9D02-7C06A5291AC6}">
      <dgm:prSet/>
      <dgm:spPr/>
      <dgm:t>
        <a:bodyPr/>
        <a:lstStyle/>
        <a:p>
          <a:endParaRPr lang="en-US"/>
        </a:p>
      </dgm:t>
    </dgm:pt>
    <dgm:pt modelId="{D4339C2A-6066-456D-8C01-46B0D9E4BE1F}">
      <dgm:prSet/>
      <dgm:spPr/>
      <dgm:t>
        <a:bodyPr/>
        <a:lstStyle/>
        <a:p>
          <a:r>
            <a:rPr lang="fr-FR" b="0" i="0" dirty="0"/>
            <a:t>A obtenu le statut de « club master » en août 2020 en raison de l'influence du Covid-19 sur les possibilités de gain de points noirs en ligne.</a:t>
          </a:r>
          <a:endParaRPr lang="en-US" dirty="0"/>
        </a:p>
      </dgm:t>
    </dgm:pt>
    <dgm:pt modelId="{EA15D30E-40AE-4399-A927-947C52E31440}" type="parTrans" cxnId="{FE69B47C-F27C-4418-B46F-C8BC814F5401}">
      <dgm:prSet/>
      <dgm:spPr/>
      <dgm:t>
        <a:bodyPr/>
        <a:lstStyle/>
        <a:p>
          <a:endParaRPr lang="en-US"/>
        </a:p>
      </dgm:t>
    </dgm:pt>
    <dgm:pt modelId="{61369A8A-DCB4-43A9-AB34-E99CFF243C2A}" type="sibTrans" cxnId="{FE69B47C-F27C-4418-B46F-C8BC814F5401}">
      <dgm:prSet/>
      <dgm:spPr/>
      <dgm:t>
        <a:bodyPr/>
        <a:lstStyle/>
        <a:p>
          <a:endParaRPr lang="en-US"/>
        </a:p>
      </dgm:t>
    </dgm:pt>
    <dgm:pt modelId="{5D6BB6AA-22B1-48AC-AA22-E221F1EB8DFB}">
      <dgm:prSet/>
      <dgm:spPr/>
      <dgm:t>
        <a:bodyPr/>
        <a:lstStyle/>
        <a:p>
          <a:r>
            <a:rPr lang="fr-FR" b="0" i="0" dirty="0"/>
            <a:t>Est devenu « Life Master » en novembre 2022 , malgré les difficultés du décalage horaire de 12 heures car les « gold rush games » se jouent l’après-midi</a:t>
          </a:r>
          <a:endParaRPr lang="en-US" dirty="0"/>
        </a:p>
      </dgm:t>
    </dgm:pt>
    <dgm:pt modelId="{4AF867F6-9D00-48A4-AAFA-A15DBDEA3DC6}" type="parTrans" cxnId="{C2A1063A-0348-40D8-8FA7-7EB584D09FEA}">
      <dgm:prSet/>
      <dgm:spPr/>
      <dgm:t>
        <a:bodyPr/>
        <a:lstStyle/>
        <a:p>
          <a:endParaRPr lang="en-US"/>
        </a:p>
      </dgm:t>
    </dgm:pt>
    <dgm:pt modelId="{95542F88-14A1-4692-8D8A-4A6C7720F0B0}" type="sibTrans" cxnId="{C2A1063A-0348-40D8-8FA7-7EB584D09FEA}">
      <dgm:prSet/>
      <dgm:spPr/>
      <dgm:t>
        <a:bodyPr/>
        <a:lstStyle/>
        <a:p>
          <a:endParaRPr lang="en-US"/>
        </a:p>
      </dgm:t>
    </dgm:pt>
    <dgm:pt modelId="{49FD9A16-9A98-4505-8BFD-5C81B329F498}" type="pres">
      <dgm:prSet presAssocID="{2CBA635B-00E3-43F9-AE8B-E4412E9BACDA}" presName="root" presStyleCnt="0">
        <dgm:presLayoutVars>
          <dgm:dir/>
          <dgm:resizeHandles val="exact"/>
        </dgm:presLayoutVars>
      </dgm:prSet>
      <dgm:spPr/>
    </dgm:pt>
    <dgm:pt modelId="{8BBAE804-CFFD-4F42-BCA6-401354B1C4C4}" type="pres">
      <dgm:prSet presAssocID="{0AF4D287-CA20-45BB-9CC0-995E0A711047}" presName="compNode" presStyleCnt="0"/>
      <dgm:spPr/>
    </dgm:pt>
    <dgm:pt modelId="{0D823499-1C51-4E68-B32E-D6DCE5AA0B55}" type="pres">
      <dgm:prSet presAssocID="{0AF4D287-CA20-45BB-9CC0-995E0A711047}" presName="bgRect" presStyleLbl="bgShp" presStyleIdx="0" presStyleCnt="4"/>
      <dgm:spPr/>
    </dgm:pt>
    <dgm:pt modelId="{151DBF3D-D180-48C5-9820-AFC468C29490}" type="pres">
      <dgm:prSet presAssocID="{0AF4D287-CA20-45BB-9CC0-995E0A71104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027247F-BA04-4078-8685-F95129E66183}" type="pres">
      <dgm:prSet presAssocID="{0AF4D287-CA20-45BB-9CC0-995E0A711047}" presName="spaceRect" presStyleCnt="0"/>
      <dgm:spPr/>
    </dgm:pt>
    <dgm:pt modelId="{8D2A6999-CC47-4A85-BCB7-85DB6345A1AD}" type="pres">
      <dgm:prSet presAssocID="{0AF4D287-CA20-45BB-9CC0-995E0A711047}" presName="parTx" presStyleLbl="revTx" presStyleIdx="0" presStyleCnt="4">
        <dgm:presLayoutVars>
          <dgm:chMax val="0"/>
          <dgm:chPref val="0"/>
        </dgm:presLayoutVars>
      </dgm:prSet>
      <dgm:spPr/>
    </dgm:pt>
    <dgm:pt modelId="{A7DCF467-3888-4C7D-A234-8816E5184CCE}" type="pres">
      <dgm:prSet presAssocID="{69CC21D8-3B75-4243-9E65-2C95ED2D7234}" presName="sibTrans" presStyleCnt="0"/>
      <dgm:spPr/>
    </dgm:pt>
    <dgm:pt modelId="{0F7DCD31-E1C2-4704-AABB-BA43F3C0CA0E}" type="pres">
      <dgm:prSet presAssocID="{A704CF9D-A15E-4194-8845-672588C848E9}" presName="compNode" presStyleCnt="0"/>
      <dgm:spPr/>
    </dgm:pt>
    <dgm:pt modelId="{3A06EBC6-1E84-4C6F-A655-76066EB2C4B1}" type="pres">
      <dgm:prSet presAssocID="{A704CF9D-A15E-4194-8845-672588C848E9}" presName="bgRect" presStyleLbl="bgShp" presStyleIdx="1" presStyleCnt="4"/>
      <dgm:spPr/>
    </dgm:pt>
    <dgm:pt modelId="{F36DCDA1-5C77-47AB-BFBA-06367B325C96}" type="pres">
      <dgm:prSet presAssocID="{A704CF9D-A15E-4194-8845-672588C848E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AC489A74-6B37-45C1-9795-DCD2DEFD9026}" type="pres">
      <dgm:prSet presAssocID="{A704CF9D-A15E-4194-8845-672588C848E9}" presName="spaceRect" presStyleCnt="0"/>
      <dgm:spPr/>
    </dgm:pt>
    <dgm:pt modelId="{9EBC3A2A-7584-47DD-B05F-4F7BBB54DC65}" type="pres">
      <dgm:prSet presAssocID="{A704CF9D-A15E-4194-8845-672588C848E9}" presName="parTx" presStyleLbl="revTx" presStyleIdx="1" presStyleCnt="4">
        <dgm:presLayoutVars>
          <dgm:chMax val="0"/>
          <dgm:chPref val="0"/>
        </dgm:presLayoutVars>
      </dgm:prSet>
      <dgm:spPr/>
    </dgm:pt>
    <dgm:pt modelId="{C82C5901-B6D3-46E4-B4F4-FFC0856FDD43}" type="pres">
      <dgm:prSet presAssocID="{B95A8011-7542-4B56-AF89-F5D8398F0825}" presName="sibTrans" presStyleCnt="0"/>
      <dgm:spPr/>
    </dgm:pt>
    <dgm:pt modelId="{FD3CAA0E-BB9D-4762-8284-7FD6E4109DA9}" type="pres">
      <dgm:prSet presAssocID="{D4339C2A-6066-456D-8C01-46B0D9E4BE1F}" presName="compNode" presStyleCnt="0"/>
      <dgm:spPr/>
    </dgm:pt>
    <dgm:pt modelId="{8C5502B7-9E96-4011-8317-85D6765E12B1}" type="pres">
      <dgm:prSet presAssocID="{D4339C2A-6066-456D-8C01-46B0D9E4BE1F}" presName="bgRect" presStyleLbl="bgShp" presStyleIdx="2" presStyleCnt="4"/>
      <dgm:spPr/>
    </dgm:pt>
    <dgm:pt modelId="{F163AC76-4416-4E43-9018-2E749FA8222D}" type="pres">
      <dgm:prSet presAssocID="{D4339C2A-6066-456D-8C01-46B0D9E4BE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8A582AE-9319-4A40-A0DA-D717F3FFCF63}" type="pres">
      <dgm:prSet presAssocID="{D4339C2A-6066-456D-8C01-46B0D9E4BE1F}" presName="spaceRect" presStyleCnt="0"/>
      <dgm:spPr/>
    </dgm:pt>
    <dgm:pt modelId="{2B2F3033-56B0-4399-9B13-AEC57DA61035}" type="pres">
      <dgm:prSet presAssocID="{D4339C2A-6066-456D-8C01-46B0D9E4BE1F}" presName="parTx" presStyleLbl="revTx" presStyleIdx="2" presStyleCnt="4">
        <dgm:presLayoutVars>
          <dgm:chMax val="0"/>
          <dgm:chPref val="0"/>
        </dgm:presLayoutVars>
      </dgm:prSet>
      <dgm:spPr/>
    </dgm:pt>
    <dgm:pt modelId="{66A5B668-E831-4738-AD70-33605A409556}" type="pres">
      <dgm:prSet presAssocID="{61369A8A-DCB4-43A9-AB34-E99CFF243C2A}" presName="sibTrans" presStyleCnt="0"/>
      <dgm:spPr/>
    </dgm:pt>
    <dgm:pt modelId="{29FABA82-8B86-4024-BA5B-C580E26C31F0}" type="pres">
      <dgm:prSet presAssocID="{5D6BB6AA-22B1-48AC-AA22-E221F1EB8DFB}" presName="compNode" presStyleCnt="0"/>
      <dgm:spPr/>
    </dgm:pt>
    <dgm:pt modelId="{0B782A8F-6A17-4D6F-8029-5561C7091705}" type="pres">
      <dgm:prSet presAssocID="{5D6BB6AA-22B1-48AC-AA22-E221F1EB8DFB}" presName="bgRect" presStyleLbl="bgShp" presStyleIdx="3" presStyleCnt="4"/>
      <dgm:spPr/>
    </dgm:pt>
    <dgm:pt modelId="{B38CE813-0AAD-4D04-ADD0-1492728BC8A4}" type="pres">
      <dgm:prSet presAssocID="{5D6BB6AA-22B1-48AC-AA22-E221F1EB8DF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old bars"/>
        </a:ext>
      </dgm:extLst>
    </dgm:pt>
    <dgm:pt modelId="{1335D48C-EAD5-41C4-86DB-EFB08E679EFE}" type="pres">
      <dgm:prSet presAssocID="{5D6BB6AA-22B1-48AC-AA22-E221F1EB8DFB}" presName="spaceRect" presStyleCnt="0"/>
      <dgm:spPr/>
    </dgm:pt>
    <dgm:pt modelId="{57613A01-E2ED-4E67-BE53-D12B4E0698BD}" type="pres">
      <dgm:prSet presAssocID="{5D6BB6AA-22B1-48AC-AA22-E221F1EB8DF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2A1063A-0348-40D8-8FA7-7EB584D09FEA}" srcId="{2CBA635B-00E3-43F9-AE8B-E4412E9BACDA}" destId="{5D6BB6AA-22B1-48AC-AA22-E221F1EB8DFB}" srcOrd="3" destOrd="0" parTransId="{4AF867F6-9D00-48A4-AAFA-A15DBDEA3DC6}" sibTransId="{95542F88-14A1-4692-8D8A-4A6C7720F0B0}"/>
    <dgm:cxn modelId="{2557EE5B-702C-4D55-873F-0ABFDDF23D09}" type="presOf" srcId="{2CBA635B-00E3-43F9-AE8B-E4412E9BACDA}" destId="{49FD9A16-9A98-4505-8BFD-5C81B329F498}" srcOrd="0" destOrd="0" presId="urn:microsoft.com/office/officeart/2018/2/layout/IconVerticalSolidList"/>
    <dgm:cxn modelId="{B62EC15C-AC2C-4150-885F-E7A6508D41AF}" type="presOf" srcId="{D4339C2A-6066-456D-8C01-46B0D9E4BE1F}" destId="{2B2F3033-56B0-4399-9B13-AEC57DA61035}" srcOrd="0" destOrd="0" presId="urn:microsoft.com/office/officeart/2018/2/layout/IconVerticalSolidList"/>
    <dgm:cxn modelId="{FA180271-8754-46CC-9D02-7C06A5291AC6}" srcId="{2CBA635B-00E3-43F9-AE8B-E4412E9BACDA}" destId="{A704CF9D-A15E-4194-8845-672588C848E9}" srcOrd="1" destOrd="0" parTransId="{120B5DF1-90CC-4237-AF11-A0A9DAE43E10}" sibTransId="{B95A8011-7542-4B56-AF89-F5D8398F0825}"/>
    <dgm:cxn modelId="{FE69B47C-F27C-4418-B46F-C8BC814F5401}" srcId="{2CBA635B-00E3-43F9-AE8B-E4412E9BACDA}" destId="{D4339C2A-6066-456D-8C01-46B0D9E4BE1F}" srcOrd="2" destOrd="0" parTransId="{EA15D30E-40AE-4399-A927-947C52E31440}" sibTransId="{61369A8A-DCB4-43A9-AB34-E99CFF243C2A}"/>
    <dgm:cxn modelId="{61C3F9B1-8EDD-491D-82AE-9FBDCF7A70F5}" srcId="{2CBA635B-00E3-43F9-AE8B-E4412E9BACDA}" destId="{0AF4D287-CA20-45BB-9CC0-995E0A711047}" srcOrd="0" destOrd="0" parTransId="{AD139F14-156B-4BFB-818E-278EE6C6C096}" sibTransId="{69CC21D8-3B75-4243-9E65-2C95ED2D7234}"/>
    <dgm:cxn modelId="{2676CEC1-D7C6-4CC6-800A-362813DBD332}" type="presOf" srcId="{A704CF9D-A15E-4194-8845-672588C848E9}" destId="{9EBC3A2A-7584-47DD-B05F-4F7BBB54DC65}" srcOrd="0" destOrd="0" presId="urn:microsoft.com/office/officeart/2018/2/layout/IconVerticalSolidList"/>
    <dgm:cxn modelId="{440C48C6-C4A6-4913-95A4-A3E6B285BBC8}" type="presOf" srcId="{0AF4D287-CA20-45BB-9CC0-995E0A711047}" destId="{8D2A6999-CC47-4A85-BCB7-85DB6345A1AD}" srcOrd="0" destOrd="0" presId="urn:microsoft.com/office/officeart/2018/2/layout/IconVerticalSolidList"/>
    <dgm:cxn modelId="{D91F34F8-7DEC-4A71-8218-FAB7BC8A676D}" type="presOf" srcId="{5D6BB6AA-22B1-48AC-AA22-E221F1EB8DFB}" destId="{57613A01-E2ED-4E67-BE53-D12B4E0698BD}" srcOrd="0" destOrd="0" presId="urn:microsoft.com/office/officeart/2018/2/layout/IconVerticalSolidList"/>
    <dgm:cxn modelId="{098B87C8-BFDE-4B4B-90CB-968DE8CD692E}" type="presParOf" srcId="{49FD9A16-9A98-4505-8BFD-5C81B329F498}" destId="{8BBAE804-CFFD-4F42-BCA6-401354B1C4C4}" srcOrd="0" destOrd="0" presId="urn:microsoft.com/office/officeart/2018/2/layout/IconVerticalSolidList"/>
    <dgm:cxn modelId="{EFA58BEA-6EBA-4FB8-AFA4-0FE595CF157D}" type="presParOf" srcId="{8BBAE804-CFFD-4F42-BCA6-401354B1C4C4}" destId="{0D823499-1C51-4E68-B32E-D6DCE5AA0B55}" srcOrd="0" destOrd="0" presId="urn:microsoft.com/office/officeart/2018/2/layout/IconVerticalSolidList"/>
    <dgm:cxn modelId="{EE7A4193-1DD9-40EE-B3DE-6CD5EA8682D2}" type="presParOf" srcId="{8BBAE804-CFFD-4F42-BCA6-401354B1C4C4}" destId="{151DBF3D-D180-48C5-9820-AFC468C29490}" srcOrd="1" destOrd="0" presId="urn:microsoft.com/office/officeart/2018/2/layout/IconVerticalSolidList"/>
    <dgm:cxn modelId="{0BBD80E1-F532-4AA3-8F24-CA43A6FE255A}" type="presParOf" srcId="{8BBAE804-CFFD-4F42-BCA6-401354B1C4C4}" destId="{3027247F-BA04-4078-8685-F95129E66183}" srcOrd="2" destOrd="0" presId="urn:microsoft.com/office/officeart/2018/2/layout/IconVerticalSolidList"/>
    <dgm:cxn modelId="{635D7666-719D-490C-846F-FABBD244FC3F}" type="presParOf" srcId="{8BBAE804-CFFD-4F42-BCA6-401354B1C4C4}" destId="{8D2A6999-CC47-4A85-BCB7-85DB6345A1AD}" srcOrd="3" destOrd="0" presId="urn:microsoft.com/office/officeart/2018/2/layout/IconVerticalSolidList"/>
    <dgm:cxn modelId="{BC3BE2A4-1C1A-4D93-9353-FFE1EE17CE22}" type="presParOf" srcId="{49FD9A16-9A98-4505-8BFD-5C81B329F498}" destId="{A7DCF467-3888-4C7D-A234-8816E5184CCE}" srcOrd="1" destOrd="0" presId="urn:microsoft.com/office/officeart/2018/2/layout/IconVerticalSolidList"/>
    <dgm:cxn modelId="{5B0117BE-1F11-483A-9B0E-90E09C3966B8}" type="presParOf" srcId="{49FD9A16-9A98-4505-8BFD-5C81B329F498}" destId="{0F7DCD31-E1C2-4704-AABB-BA43F3C0CA0E}" srcOrd="2" destOrd="0" presId="urn:microsoft.com/office/officeart/2018/2/layout/IconVerticalSolidList"/>
    <dgm:cxn modelId="{CD6F4052-69ED-476D-A564-F61C028A3B4D}" type="presParOf" srcId="{0F7DCD31-E1C2-4704-AABB-BA43F3C0CA0E}" destId="{3A06EBC6-1E84-4C6F-A655-76066EB2C4B1}" srcOrd="0" destOrd="0" presId="urn:microsoft.com/office/officeart/2018/2/layout/IconVerticalSolidList"/>
    <dgm:cxn modelId="{8654DE7C-9405-4DAE-9E49-FE6046405176}" type="presParOf" srcId="{0F7DCD31-E1C2-4704-AABB-BA43F3C0CA0E}" destId="{F36DCDA1-5C77-47AB-BFBA-06367B325C96}" srcOrd="1" destOrd="0" presId="urn:microsoft.com/office/officeart/2018/2/layout/IconVerticalSolidList"/>
    <dgm:cxn modelId="{35455CDD-51DB-4D29-91EE-EC2399259683}" type="presParOf" srcId="{0F7DCD31-E1C2-4704-AABB-BA43F3C0CA0E}" destId="{AC489A74-6B37-45C1-9795-DCD2DEFD9026}" srcOrd="2" destOrd="0" presId="urn:microsoft.com/office/officeart/2018/2/layout/IconVerticalSolidList"/>
    <dgm:cxn modelId="{6310773C-F72D-4CFD-A256-4A0459F68EB9}" type="presParOf" srcId="{0F7DCD31-E1C2-4704-AABB-BA43F3C0CA0E}" destId="{9EBC3A2A-7584-47DD-B05F-4F7BBB54DC65}" srcOrd="3" destOrd="0" presId="urn:microsoft.com/office/officeart/2018/2/layout/IconVerticalSolidList"/>
    <dgm:cxn modelId="{051871D3-0C93-49CF-9BCF-F465A431001A}" type="presParOf" srcId="{49FD9A16-9A98-4505-8BFD-5C81B329F498}" destId="{C82C5901-B6D3-46E4-B4F4-FFC0856FDD43}" srcOrd="3" destOrd="0" presId="urn:microsoft.com/office/officeart/2018/2/layout/IconVerticalSolidList"/>
    <dgm:cxn modelId="{06CB4FBC-516C-43FA-8183-DDB548793191}" type="presParOf" srcId="{49FD9A16-9A98-4505-8BFD-5C81B329F498}" destId="{FD3CAA0E-BB9D-4762-8284-7FD6E4109DA9}" srcOrd="4" destOrd="0" presId="urn:microsoft.com/office/officeart/2018/2/layout/IconVerticalSolidList"/>
    <dgm:cxn modelId="{46259856-66E3-4AAF-8051-A8C6A70E68C6}" type="presParOf" srcId="{FD3CAA0E-BB9D-4762-8284-7FD6E4109DA9}" destId="{8C5502B7-9E96-4011-8317-85D6765E12B1}" srcOrd="0" destOrd="0" presId="urn:microsoft.com/office/officeart/2018/2/layout/IconVerticalSolidList"/>
    <dgm:cxn modelId="{593E39DF-124E-4401-B65E-870ADE314584}" type="presParOf" srcId="{FD3CAA0E-BB9D-4762-8284-7FD6E4109DA9}" destId="{F163AC76-4416-4E43-9018-2E749FA8222D}" srcOrd="1" destOrd="0" presId="urn:microsoft.com/office/officeart/2018/2/layout/IconVerticalSolidList"/>
    <dgm:cxn modelId="{6F8CD926-DB39-4952-AE78-282D5571D152}" type="presParOf" srcId="{FD3CAA0E-BB9D-4762-8284-7FD6E4109DA9}" destId="{98A582AE-9319-4A40-A0DA-D717F3FFCF63}" srcOrd="2" destOrd="0" presId="urn:microsoft.com/office/officeart/2018/2/layout/IconVerticalSolidList"/>
    <dgm:cxn modelId="{A5801F1E-A79B-4930-9EDB-CAAC09869E8C}" type="presParOf" srcId="{FD3CAA0E-BB9D-4762-8284-7FD6E4109DA9}" destId="{2B2F3033-56B0-4399-9B13-AEC57DA61035}" srcOrd="3" destOrd="0" presId="urn:microsoft.com/office/officeart/2018/2/layout/IconVerticalSolidList"/>
    <dgm:cxn modelId="{5F59D2A7-40AF-4658-A5E4-FFC9220C7BDB}" type="presParOf" srcId="{49FD9A16-9A98-4505-8BFD-5C81B329F498}" destId="{66A5B668-E831-4738-AD70-33605A409556}" srcOrd="5" destOrd="0" presId="urn:microsoft.com/office/officeart/2018/2/layout/IconVerticalSolidList"/>
    <dgm:cxn modelId="{C993162E-0237-4249-9ECE-E45714405D88}" type="presParOf" srcId="{49FD9A16-9A98-4505-8BFD-5C81B329F498}" destId="{29FABA82-8B86-4024-BA5B-C580E26C31F0}" srcOrd="6" destOrd="0" presId="urn:microsoft.com/office/officeart/2018/2/layout/IconVerticalSolidList"/>
    <dgm:cxn modelId="{23918017-DB40-4C15-BA36-CB14EB794461}" type="presParOf" srcId="{29FABA82-8B86-4024-BA5B-C580E26C31F0}" destId="{0B782A8F-6A17-4D6F-8029-5561C7091705}" srcOrd="0" destOrd="0" presId="urn:microsoft.com/office/officeart/2018/2/layout/IconVerticalSolidList"/>
    <dgm:cxn modelId="{CBF92DF9-C0FB-4E40-9F0A-0345EBC91228}" type="presParOf" srcId="{29FABA82-8B86-4024-BA5B-C580E26C31F0}" destId="{B38CE813-0AAD-4D04-ADD0-1492728BC8A4}" srcOrd="1" destOrd="0" presId="urn:microsoft.com/office/officeart/2018/2/layout/IconVerticalSolidList"/>
    <dgm:cxn modelId="{3D99BC33-529F-4BC0-A682-F675CFE091E9}" type="presParOf" srcId="{29FABA82-8B86-4024-BA5B-C580E26C31F0}" destId="{1335D48C-EAD5-41C4-86DB-EFB08E679EFE}" srcOrd="2" destOrd="0" presId="urn:microsoft.com/office/officeart/2018/2/layout/IconVerticalSolidList"/>
    <dgm:cxn modelId="{B7DC614F-2D57-4C91-B613-5BC19CE69ADF}" type="presParOf" srcId="{29FABA82-8B86-4024-BA5B-C580E26C31F0}" destId="{57613A01-E2ED-4E67-BE53-D12B4E0698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56FF48-F922-4C7C-9375-767D6E5D27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CD11E-0052-43FD-8708-08A022E63E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ACBL Best Practices </a:t>
          </a:r>
          <a:r>
            <a:rPr lang="fr-FR" dirty="0"/>
            <a:t>(à la table, pas en ligne)</a:t>
          </a:r>
          <a:endParaRPr lang="en-US" dirty="0"/>
        </a:p>
      </dgm:t>
    </dgm:pt>
    <dgm:pt modelId="{F1FFA0B9-3B96-4F6C-8E16-A4F32E393E60}" type="parTrans" cxnId="{FCE8EC7D-24DF-4E7C-963F-B9DF76E6B2C8}">
      <dgm:prSet/>
      <dgm:spPr/>
      <dgm:t>
        <a:bodyPr/>
        <a:lstStyle/>
        <a:p>
          <a:endParaRPr lang="en-US"/>
        </a:p>
      </dgm:t>
    </dgm:pt>
    <dgm:pt modelId="{4156E6C6-8373-4D91-8C15-577D0C2A69A9}" type="sibTrans" cxnId="{FCE8EC7D-24DF-4E7C-963F-B9DF76E6B2C8}">
      <dgm:prSet/>
      <dgm:spPr/>
      <dgm:t>
        <a:bodyPr/>
        <a:lstStyle/>
        <a:p>
          <a:endParaRPr lang="en-US"/>
        </a:p>
      </dgm:t>
    </dgm:pt>
    <dgm:pt modelId="{F165BD07-9BA0-46EF-92EB-CBDF599F8B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Better Bridge par Audrey Grant </a:t>
          </a:r>
          <a:r>
            <a:rPr lang="fr-FR" dirty="0"/>
            <a:t>(certification en ligne) - Aucun cours disponible</a:t>
          </a:r>
          <a:endParaRPr lang="en-US" dirty="0"/>
        </a:p>
      </dgm:t>
    </dgm:pt>
    <dgm:pt modelId="{9B26FB7D-E6DC-4171-BF15-A882501D3770}" type="parTrans" cxnId="{AEA07D54-1955-40B8-B0D8-F4998E2D62F9}">
      <dgm:prSet/>
      <dgm:spPr/>
      <dgm:t>
        <a:bodyPr/>
        <a:lstStyle/>
        <a:p>
          <a:endParaRPr lang="en-US"/>
        </a:p>
      </dgm:t>
    </dgm:pt>
    <dgm:pt modelId="{1366CA90-AD26-4C2B-9B05-10EE7C1600EE}" type="sibTrans" cxnId="{AEA07D54-1955-40B8-B0D8-F4998E2D62F9}">
      <dgm:prSet/>
      <dgm:spPr/>
      <dgm:t>
        <a:bodyPr/>
        <a:lstStyle/>
        <a:p>
          <a:endParaRPr lang="en-US"/>
        </a:p>
      </dgm:t>
    </dgm:pt>
    <dgm:pt modelId="{77B23EAD-FEC7-4886-9945-C77F1F408D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Learn Bridge in a Day (</a:t>
          </a:r>
          <a:r>
            <a:rPr lang="fr-FR" dirty="0"/>
            <a:t>à la table</a:t>
          </a:r>
          <a:r>
            <a:rPr lang="en-US" dirty="0"/>
            <a:t>)</a:t>
          </a:r>
        </a:p>
      </dgm:t>
    </dgm:pt>
    <dgm:pt modelId="{100B0599-AE87-4F79-8F59-2F8B130CFCF7}" type="parTrans" cxnId="{468046BA-8CC5-4049-AB3C-147CEB76A758}">
      <dgm:prSet/>
      <dgm:spPr/>
      <dgm:t>
        <a:bodyPr/>
        <a:lstStyle/>
        <a:p>
          <a:endParaRPr lang="en-US"/>
        </a:p>
      </dgm:t>
    </dgm:pt>
    <dgm:pt modelId="{18FC2953-1CCD-46DC-9D9D-A98483D08B5D}" type="sibTrans" cxnId="{468046BA-8CC5-4049-AB3C-147CEB76A758}">
      <dgm:prSet/>
      <dgm:spPr/>
      <dgm:t>
        <a:bodyPr/>
        <a:lstStyle/>
        <a:p>
          <a:endParaRPr lang="en-US"/>
        </a:p>
      </dgm:t>
    </dgm:pt>
    <dgm:pt modelId="{FEC67AB8-87A9-47FA-A802-5F56CC0155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EasyBridge!</a:t>
          </a:r>
        </a:p>
      </dgm:t>
    </dgm:pt>
    <dgm:pt modelId="{4ACCBDD4-0296-47B3-B173-D09902538249}" type="parTrans" cxnId="{A595F0BE-F5B2-4A91-93E5-F09F2445A4DF}">
      <dgm:prSet/>
      <dgm:spPr/>
      <dgm:t>
        <a:bodyPr/>
        <a:lstStyle/>
        <a:p>
          <a:endParaRPr lang="en-US"/>
        </a:p>
      </dgm:t>
    </dgm:pt>
    <dgm:pt modelId="{A646CD61-E6EE-4D04-926D-F68E73EC0B02}" type="sibTrans" cxnId="{A595F0BE-F5B2-4A91-93E5-F09F2445A4DF}">
      <dgm:prSet/>
      <dgm:spPr/>
      <dgm:t>
        <a:bodyPr/>
        <a:lstStyle/>
        <a:p>
          <a:endParaRPr lang="en-US"/>
        </a:p>
      </dgm:t>
    </dgm:pt>
    <dgm:pt modelId="{5EA1835E-1D3B-471B-A9C6-E7E331DC61D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Seul </a:t>
          </a:r>
          <a:r>
            <a:rPr lang="fr-FR" dirty="0" err="1"/>
            <a:t>EasyBridge</a:t>
          </a:r>
          <a:r>
            <a:rPr lang="fr-FR" dirty="0"/>
            <a:t>! propose de l’enseignement à distance mais ça nécessite un suivi téléphonique.</a:t>
          </a:r>
        </a:p>
        <a:p>
          <a:pPr>
            <a:lnSpc>
              <a:spcPct val="100000"/>
            </a:lnSpc>
          </a:pPr>
          <a:r>
            <a:rPr lang="fr-FR" dirty="0"/>
            <a:t>Brièvement considéré, mais abandonné car trop cher en logistique (envois aériens)</a:t>
          </a:r>
          <a:endParaRPr lang="en-US" dirty="0"/>
        </a:p>
      </dgm:t>
    </dgm:pt>
    <dgm:pt modelId="{C1D3A838-BBDA-422A-B39D-65D2DFA94A8E}" type="parTrans" cxnId="{9568FE71-28EF-4D83-99E8-540995367718}">
      <dgm:prSet/>
      <dgm:spPr/>
      <dgm:t>
        <a:bodyPr/>
        <a:lstStyle/>
        <a:p>
          <a:endParaRPr lang="en-US"/>
        </a:p>
      </dgm:t>
    </dgm:pt>
    <dgm:pt modelId="{6B641784-ED37-4CE3-AA5E-6FEF354B0D3C}" type="sibTrans" cxnId="{9568FE71-28EF-4D83-99E8-540995367718}">
      <dgm:prSet/>
      <dgm:spPr/>
      <dgm:t>
        <a:bodyPr/>
        <a:lstStyle/>
        <a:p>
          <a:endParaRPr lang="en-US"/>
        </a:p>
      </dgm:t>
    </dgm:pt>
    <dgm:pt modelId="{493CE224-90FD-4095-AC7B-3E4460FBC61A}" type="pres">
      <dgm:prSet presAssocID="{8756FF48-F922-4C7C-9375-767D6E5D2783}" presName="root" presStyleCnt="0">
        <dgm:presLayoutVars>
          <dgm:dir/>
          <dgm:resizeHandles val="exact"/>
        </dgm:presLayoutVars>
      </dgm:prSet>
      <dgm:spPr/>
    </dgm:pt>
    <dgm:pt modelId="{3AE2A58A-894E-4901-9F93-90C5410FCFA2}" type="pres">
      <dgm:prSet presAssocID="{999CD11E-0052-43FD-8708-08A022E63E36}" presName="compNode" presStyleCnt="0"/>
      <dgm:spPr/>
    </dgm:pt>
    <dgm:pt modelId="{CFC0B7AB-5A1E-43C7-A936-A2B4AA05F2C2}" type="pres">
      <dgm:prSet presAssocID="{999CD11E-0052-43FD-8708-08A022E63E36}" presName="bgRect" presStyleLbl="bgShp" presStyleIdx="0" presStyleCnt="5"/>
      <dgm:spPr/>
    </dgm:pt>
    <dgm:pt modelId="{F0E276A3-E6DB-420B-AABE-5014873F5835}" type="pres">
      <dgm:prSet presAssocID="{999CD11E-0052-43FD-8708-08A022E63E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49C7E7F2-1CA6-4746-8A64-9D680E06CBBA}" type="pres">
      <dgm:prSet presAssocID="{999CD11E-0052-43FD-8708-08A022E63E36}" presName="spaceRect" presStyleCnt="0"/>
      <dgm:spPr/>
    </dgm:pt>
    <dgm:pt modelId="{70307536-9891-46F4-9465-84FD7D1DDC8F}" type="pres">
      <dgm:prSet presAssocID="{999CD11E-0052-43FD-8708-08A022E63E36}" presName="parTx" presStyleLbl="revTx" presStyleIdx="0" presStyleCnt="5">
        <dgm:presLayoutVars>
          <dgm:chMax val="0"/>
          <dgm:chPref val="0"/>
        </dgm:presLayoutVars>
      </dgm:prSet>
      <dgm:spPr/>
    </dgm:pt>
    <dgm:pt modelId="{C319A9D9-BD99-45CF-B0E3-761741CF4D18}" type="pres">
      <dgm:prSet presAssocID="{4156E6C6-8373-4D91-8C15-577D0C2A69A9}" presName="sibTrans" presStyleCnt="0"/>
      <dgm:spPr/>
    </dgm:pt>
    <dgm:pt modelId="{AE7C6E01-8C61-4434-8DA0-3B1AFD990D1D}" type="pres">
      <dgm:prSet presAssocID="{F165BD07-9BA0-46EF-92EB-CBDF599F8B9A}" presName="compNode" presStyleCnt="0"/>
      <dgm:spPr/>
    </dgm:pt>
    <dgm:pt modelId="{D2FB108E-1F4A-4C5D-BA8A-12E891B6B97E}" type="pres">
      <dgm:prSet presAssocID="{F165BD07-9BA0-46EF-92EB-CBDF599F8B9A}" presName="bgRect" presStyleLbl="bgShp" presStyleIdx="1" presStyleCnt="5"/>
      <dgm:spPr/>
    </dgm:pt>
    <dgm:pt modelId="{394F44F9-BDF3-4570-ADE2-AB041C0BB220}" type="pres">
      <dgm:prSet presAssocID="{F165BD07-9BA0-46EF-92EB-CBDF599F8B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DA4AA561-87E8-4C6B-83A2-DC229E0F3272}" type="pres">
      <dgm:prSet presAssocID="{F165BD07-9BA0-46EF-92EB-CBDF599F8B9A}" presName="spaceRect" presStyleCnt="0"/>
      <dgm:spPr/>
    </dgm:pt>
    <dgm:pt modelId="{C3381A5C-85BC-4C0E-854B-171B1F7F7A92}" type="pres">
      <dgm:prSet presAssocID="{F165BD07-9BA0-46EF-92EB-CBDF599F8B9A}" presName="parTx" presStyleLbl="revTx" presStyleIdx="1" presStyleCnt="5">
        <dgm:presLayoutVars>
          <dgm:chMax val="0"/>
          <dgm:chPref val="0"/>
        </dgm:presLayoutVars>
      </dgm:prSet>
      <dgm:spPr/>
    </dgm:pt>
    <dgm:pt modelId="{DEB35DE5-E9D3-4C2B-BC18-8BAE037A5C94}" type="pres">
      <dgm:prSet presAssocID="{1366CA90-AD26-4C2B-9B05-10EE7C1600EE}" presName="sibTrans" presStyleCnt="0"/>
      <dgm:spPr/>
    </dgm:pt>
    <dgm:pt modelId="{141E79E3-5835-4C3E-BE40-D28D75AA30D5}" type="pres">
      <dgm:prSet presAssocID="{77B23EAD-FEC7-4886-9945-C77F1F408D7A}" presName="compNode" presStyleCnt="0"/>
      <dgm:spPr/>
    </dgm:pt>
    <dgm:pt modelId="{DCBB0DE5-53A3-4B48-9050-E0505F7567A4}" type="pres">
      <dgm:prSet presAssocID="{77B23EAD-FEC7-4886-9945-C77F1F408D7A}" presName="bgRect" presStyleLbl="bgShp" presStyleIdx="2" presStyleCnt="5"/>
      <dgm:spPr/>
    </dgm:pt>
    <dgm:pt modelId="{3DD5F818-2A73-4768-9DDA-5BB627366DBB}" type="pres">
      <dgm:prSet presAssocID="{77B23EAD-FEC7-4886-9945-C77F1F408D7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C2568304-129B-4231-9FE2-731F4602884E}" type="pres">
      <dgm:prSet presAssocID="{77B23EAD-FEC7-4886-9945-C77F1F408D7A}" presName="spaceRect" presStyleCnt="0"/>
      <dgm:spPr/>
    </dgm:pt>
    <dgm:pt modelId="{96FD7A9B-BB12-4769-9CF7-E8A78913F795}" type="pres">
      <dgm:prSet presAssocID="{77B23EAD-FEC7-4886-9945-C77F1F408D7A}" presName="parTx" presStyleLbl="revTx" presStyleIdx="2" presStyleCnt="5">
        <dgm:presLayoutVars>
          <dgm:chMax val="0"/>
          <dgm:chPref val="0"/>
        </dgm:presLayoutVars>
      </dgm:prSet>
      <dgm:spPr/>
    </dgm:pt>
    <dgm:pt modelId="{765D723C-5AF2-4ECD-BB08-547172EF71C3}" type="pres">
      <dgm:prSet presAssocID="{18FC2953-1CCD-46DC-9D9D-A98483D08B5D}" presName="sibTrans" presStyleCnt="0"/>
      <dgm:spPr/>
    </dgm:pt>
    <dgm:pt modelId="{5471E271-646B-48C0-A4CE-893895806251}" type="pres">
      <dgm:prSet presAssocID="{FEC67AB8-87A9-47FA-A802-5F56CC0155C9}" presName="compNode" presStyleCnt="0"/>
      <dgm:spPr/>
    </dgm:pt>
    <dgm:pt modelId="{9B9FFA59-5BED-4851-9516-1FBFB489732A}" type="pres">
      <dgm:prSet presAssocID="{FEC67AB8-87A9-47FA-A802-5F56CC0155C9}" presName="bgRect" presStyleLbl="bgShp" presStyleIdx="3" presStyleCnt="5"/>
      <dgm:spPr/>
    </dgm:pt>
    <dgm:pt modelId="{9007104A-F408-4C87-AA09-C83D1417C9B6}" type="pres">
      <dgm:prSet presAssocID="{FEC67AB8-87A9-47FA-A802-5F56CC0155C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06E3EA85-10CE-415E-A807-72BFD426B55D}" type="pres">
      <dgm:prSet presAssocID="{FEC67AB8-87A9-47FA-A802-5F56CC0155C9}" presName="spaceRect" presStyleCnt="0"/>
      <dgm:spPr/>
    </dgm:pt>
    <dgm:pt modelId="{FBD414E5-20E5-4F7F-8DBA-4039DB87C076}" type="pres">
      <dgm:prSet presAssocID="{FEC67AB8-87A9-47FA-A802-5F56CC0155C9}" presName="parTx" presStyleLbl="revTx" presStyleIdx="3" presStyleCnt="5">
        <dgm:presLayoutVars>
          <dgm:chMax val="0"/>
          <dgm:chPref val="0"/>
        </dgm:presLayoutVars>
      </dgm:prSet>
      <dgm:spPr/>
    </dgm:pt>
    <dgm:pt modelId="{1488EE98-5C2D-4119-ABFF-FCE6B8C69772}" type="pres">
      <dgm:prSet presAssocID="{A646CD61-E6EE-4D04-926D-F68E73EC0B02}" presName="sibTrans" presStyleCnt="0"/>
      <dgm:spPr/>
    </dgm:pt>
    <dgm:pt modelId="{09EFA866-601B-47C5-B4F3-FEB4425E58D2}" type="pres">
      <dgm:prSet presAssocID="{5EA1835E-1D3B-471B-A9C6-E7E331DC61D4}" presName="compNode" presStyleCnt="0"/>
      <dgm:spPr/>
    </dgm:pt>
    <dgm:pt modelId="{5861E281-5C57-46CF-AED9-BB9E036A3F47}" type="pres">
      <dgm:prSet presAssocID="{5EA1835E-1D3B-471B-A9C6-E7E331DC61D4}" presName="bgRect" presStyleLbl="bgShp" presStyleIdx="4" presStyleCnt="5"/>
      <dgm:spPr/>
    </dgm:pt>
    <dgm:pt modelId="{994F1387-B851-4E64-B356-480BAB268776}" type="pres">
      <dgm:prSet presAssocID="{5EA1835E-1D3B-471B-A9C6-E7E331DC61D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12A3A616-5D3B-4DEB-AC66-B107EC079FAD}" type="pres">
      <dgm:prSet presAssocID="{5EA1835E-1D3B-471B-A9C6-E7E331DC61D4}" presName="spaceRect" presStyleCnt="0"/>
      <dgm:spPr/>
    </dgm:pt>
    <dgm:pt modelId="{E5CAFD17-A932-49AD-BB6C-41F68540B89B}" type="pres">
      <dgm:prSet presAssocID="{5EA1835E-1D3B-471B-A9C6-E7E331DC61D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9BE5426-4B7C-4201-8BE3-058CA0B4D24E}" type="presOf" srcId="{77B23EAD-FEC7-4886-9945-C77F1F408D7A}" destId="{96FD7A9B-BB12-4769-9CF7-E8A78913F795}" srcOrd="0" destOrd="0" presId="urn:microsoft.com/office/officeart/2018/2/layout/IconVerticalSolidList"/>
    <dgm:cxn modelId="{C7613028-52DC-4396-A3B9-EBCBF733820A}" type="presOf" srcId="{5EA1835E-1D3B-471B-A9C6-E7E331DC61D4}" destId="{E5CAFD17-A932-49AD-BB6C-41F68540B89B}" srcOrd="0" destOrd="0" presId="urn:microsoft.com/office/officeart/2018/2/layout/IconVerticalSolidList"/>
    <dgm:cxn modelId="{4198FA3D-E936-40A0-B035-F2C61659E3BE}" type="presOf" srcId="{8756FF48-F922-4C7C-9375-767D6E5D2783}" destId="{493CE224-90FD-4095-AC7B-3E4460FBC61A}" srcOrd="0" destOrd="0" presId="urn:microsoft.com/office/officeart/2018/2/layout/IconVerticalSolidList"/>
    <dgm:cxn modelId="{AEA07D54-1955-40B8-B0D8-F4998E2D62F9}" srcId="{8756FF48-F922-4C7C-9375-767D6E5D2783}" destId="{F165BD07-9BA0-46EF-92EB-CBDF599F8B9A}" srcOrd="1" destOrd="0" parTransId="{9B26FB7D-E6DC-4171-BF15-A882501D3770}" sibTransId="{1366CA90-AD26-4C2B-9B05-10EE7C1600EE}"/>
    <dgm:cxn modelId="{9568FE71-28EF-4D83-99E8-540995367718}" srcId="{8756FF48-F922-4C7C-9375-767D6E5D2783}" destId="{5EA1835E-1D3B-471B-A9C6-E7E331DC61D4}" srcOrd="4" destOrd="0" parTransId="{C1D3A838-BBDA-422A-B39D-65D2DFA94A8E}" sibTransId="{6B641784-ED37-4CE3-AA5E-6FEF354B0D3C}"/>
    <dgm:cxn modelId="{FCE8EC7D-24DF-4E7C-963F-B9DF76E6B2C8}" srcId="{8756FF48-F922-4C7C-9375-767D6E5D2783}" destId="{999CD11E-0052-43FD-8708-08A022E63E36}" srcOrd="0" destOrd="0" parTransId="{F1FFA0B9-3B96-4F6C-8E16-A4F32E393E60}" sibTransId="{4156E6C6-8373-4D91-8C15-577D0C2A69A9}"/>
    <dgm:cxn modelId="{0C97E8A5-2BF3-4367-8145-C9A79FBA8819}" type="presOf" srcId="{999CD11E-0052-43FD-8708-08A022E63E36}" destId="{70307536-9891-46F4-9465-84FD7D1DDC8F}" srcOrd="0" destOrd="0" presId="urn:microsoft.com/office/officeart/2018/2/layout/IconVerticalSolidList"/>
    <dgm:cxn modelId="{468046BA-8CC5-4049-AB3C-147CEB76A758}" srcId="{8756FF48-F922-4C7C-9375-767D6E5D2783}" destId="{77B23EAD-FEC7-4886-9945-C77F1F408D7A}" srcOrd="2" destOrd="0" parTransId="{100B0599-AE87-4F79-8F59-2F8B130CFCF7}" sibTransId="{18FC2953-1CCD-46DC-9D9D-A98483D08B5D}"/>
    <dgm:cxn modelId="{A595F0BE-F5B2-4A91-93E5-F09F2445A4DF}" srcId="{8756FF48-F922-4C7C-9375-767D6E5D2783}" destId="{FEC67AB8-87A9-47FA-A802-5F56CC0155C9}" srcOrd="3" destOrd="0" parTransId="{4ACCBDD4-0296-47B3-B173-D09902538249}" sibTransId="{A646CD61-E6EE-4D04-926D-F68E73EC0B02}"/>
    <dgm:cxn modelId="{299956CE-830A-4590-B111-0356DE95309A}" type="presOf" srcId="{F165BD07-9BA0-46EF-92EB-CBDF599F8B9A}" destId="{C3381A5C-85BC-4C0E-854B-171B1F7F7A92}" srcOrd="0" destOrd="0" presId="urn:microsoft.com/office/officeart/2018/2/layout/IconVerticalSolidList"/>
    <dgm:cxn modelId="{033EE7EF-8C30-4223-9794-60D0A178C8C6}" type="presOf" srcId="{FEC67AB8-87A9-47FA-A802-5F56CC0155C9}" destId="{FBD414E5-20E5-4F7F-8DBA-4039DB87C076}" srcOrd="0" destOrd="0" presId="urn:microsoft.com/office/officeart/2018/2/layout/IconVerticalSolidList"/>
    <dgm:cxn modelId="{6233DA59-8E2C-4CBC-9D01-8DA005D5C0CF}" type="presParOf" srcId="{493CE224-90FD-4095-AC7B-3E4460FBC61A}" destId="{3AE2A58A-894E-4901-9F93-90C5410FCFA2}" srcOrd="0" destOrd="0" presId="urn:microsoft.com/office/officeart/2018/2/layout/IconVerticalSolidList"/>
    <dgm:cxn modelId="{955FB593-A9ED-477D-B112-315D2793F1FE}" type="presParOf" srcId="{3AE2A58A-894E-4901-9F93-90C5410FCFA2}" destId="{CFC0B7AB-5A1E-43C7-A936-A2B4AA05F2C2}" srcOrd="0" destOrd="0" presId="urn:microsoft.com/office/officeart/2018/2/layout/IconVerticalSolidList"/>
    <dgm:cxn modelId="{593A2FF2-48C3-41C6-8C22-B25A80BD140F}" type="presParOf" srcId="{3AE2A58A-894E-4901-9F93-90C5410FCFA2}" destId="{F0E276A3-E6DB-420B-AABE-5014873F5835}" srcOrd="1" destOrd="0" presId="urn:microsoft.com/office/officeart/2018/2/layout/IconVerticalSolidList"/>
    <dgm:cxn modelId="{CF0A8EC3-A7DD-4D7A-BE0A-5C972594A616}" type="presParOf" srcId="{3AE2A58A-894E-4901-9F93-90C5410FCFA2}" destId="{49C7E7F2-1CA6-4746-8A64-9D680E06CBBA}" srcOrd="2" destOrd="0" presId="urn:microsoft.com/office/officeart/2018/2/layout/IconVerticalSolidList"/>
    <dgm:cxn modelId="{952F17F0-A5A3-4F2D-BB4F-2D4D587068A9}" type="presParOf" srcId="{3AE2A58A-894E-4901-9F93-90C5410FCFA2}" destId="{70307536-9891-46F4-9465-84FD7D1DDC8F}" srcOrd="3" destOrd="0" presId="urn:microsoft.com/office/officeart/2018/2/layout/IconVerticalSolidList"/>
    <dgm:cxn modelId="{6AD43399-800C-4648-92C8-7B4933833905}" type="presParOf" srcId="{493CE224-90FD-4095-AC7B-3E4460FBC61A}" destId="{C319A9D9-BD99-45CF-B0E3-761741CF4D18}" srcOrd="1" destOrd="0" presId="urn:microsoft.com/office/officeart/2018/2/layout/IconVerticalSolidList"/>
    <dgm:cxn modelId="{077E06D7-B1CB-447A-B440-9D917A386945}" type="presParOf" srcId="{493CE224-90FD-4095-AC7B-3E4460FBC61A}" destId="{AE7C6E01-8C61-4434-8DA0-3B1AFD990D1D}" srcOrd="2" destOrd="0" presId="urn:microsoft.com/office/officeart/2018/2/layout/IconVerticalSolidList"/>
    <dgm:cxn modelId="{606E66E1-9789-48BE-BF06-2397D6C73457}" type="presParOf" srcId="{AE7C6E01-8C61-4434-8DA0-3B1AFD990D1D}" destId="{D2FB108E-1F4A-4C5D-BA8A-12E891B6B97E}" srcOrd="0" destOrd="0" presId="urn:microsoft.com/office/officeart/2018/2/layout/IconVerticalSolidList"/>
    <dgm:cxn modelId="{A313752E-A988-40DE-8BA0-00A20B0FF569}" type="presParOf" srcId="{AE7C6E01-8C61-4434-8DA0-3B1AFD990D1D}" destId="{394F44F9-BDF3-4570-ADE2-AB041C0BB220}" srcOrd="1" destOrd="0" presId="urn:microsoft.com/office/officeart/2018/2/layout/IconVerticalSolidList"/>
    <dgm:cxn modelId="{D9177D30-47DA-4947-A5F8-255890E40B88}" type="presParOf" srcId="{AE7C6E01-8C61-4434-8DA0-3B1AFD990D1D}" destId="{DA4AA561-87E8-4C6B-83A2-DC229E0F3272}" srcOrd="2" destOrd="0" presId="urn:microsoft.com/office/officeart/2018/2/layout/IconVerticalSolidList"/>
    <dgm:cxn modelId="{7B2E364A-64B1-49F6-B80B-BECBAA5C464D}" type="presParOf" srcId="{AE7C6E01-8C61-4434-8DA0-3B1AFD990D1D}" destId="{C3381A5C-85BC-4C0E-854B-171B1F7F7A92}" srcOrd="3" destOrd="0" presId="urn:microsoft.com/office/officeart/2018/2/layout/IconVerticalSolidList"/>
    <dgm:cxn modelId="{D5635A93-5047-4DA5-80C7-EB5AE9C1F566}" type="presParOf" srcId="{493CE224-90FD-4095-AC7B-3E4460FBC61A}" destId="{DEB35DE5-E9D3-4C2B-BC18-8BAE037A5C94}" srcOrd="3" destOrd="0" presId="urn:microsoft.com/office/officeart/2018/2/layout/IconVerticalSolidList"/>
    <dgm:cxn modelId="{82B64F0B-57FD-4794-9725-1188500A7265}" type="presParOf" srcId="{493CE224-90FD-4095-AC7B-3E4460FBC61A}" destId="{141E79E3-5835-4C3E-BE40-D28D75AA30D5}" srcOrd="4" destOrd="0" presId="urn:microsoft.com/office/officeart/2018/2/layout/IconVerticalSolidList"/>
    <dgm:cxn modelId="{8017AD57-0BE1-4F48-884E-4F2A5B0A7E98}" type="presParOf" srcId="{141E79E3-5835-4C3E-BE40-D28D75AA30D5}" destId="{DCBB0DE5-53A3-4B48-9050-E0505F7567A4}" srcOrd="0" destOrd="0" presId="urn:microsoft.com/office/officeart/2018/2/layout/IconVerticalSolidList"/>
    <dgm:cxn modelId="{4D61797A-EF1D-40D6-828F-769D282B55CF}" type="presParOf" srcId="{141E79E3-5835-4C3E-BE40-D28D75AA30D5}" destId="{3DD5F818-2A73-4768-9DDA-5BB627366DBB}" srcOrd="1" destOrd="0" presId="urn:microsoft.com/office/officeart/2018/2/layout/IconVerticalSolidList"/>
    <dgm:cxn modelId="{6EF45AEB-9379-449D-9FE7-3018B47D2634}" type="presParOf" srcId="{141E79E3-5835-4C3E-BE40-D28D75AA30D5}" destId="{C2568304-129B-4231-9FE2-731F4602884E}" srcOrd="2" destOrd="0" presId="urn:microsoft.com/office/officeart/2018/2/layout/IconVerticalSolidList"/>
    <dgm:cxn modelId="{F03ED44C-33E4-4672-8C86-F4971BDBF1AB}" type="presParOf" srcId="{141E79E3-5835-4C3E-BE40-D28D75AA30D5}" destId="{96FD7A9B-BB12-4769-9CF7-E8A78913F795}" srcOrd="3" destOrd="0" presId="urn:microsoft.com/office/officeart/2018/2/layout/IconVerticalSolidList"/>
    <dgm:cxn modelId="{53E17455-B819-4CAF-8278-F350C9B171FB}" type="presParOf" srcId="{493CE224-90FD-4095-AC7B-3E4460FBC61A}" destId="{765D723C-5AF2-4ECD-BB08-547172EF71C3}" srcOrd="5" destOrd="0" presId="urn:microsoft.com/office/officeart/2018/2/layout/IconVerticalSolidList"/>
    <dgm:cxn modelId="{6803F060-90B5-4FFB-BBAF-96EC01E9C75C}" type="presParOf" srcId="{493CE224-90FD-4095-AC7B-3E4460FBC61A}" destId="{5471E271-646B-48C0-A4CE-893895806251}" srcOrd="6" destOrd="0" presId="urn:microsoft.com/office/officeart/2018/2/layout/IconVerticalSolidList"/>
    <dgm:cxn modelId="{C72E8759-6038-423D-AE3C-D3314BEAB92E}" type="presParOf" srcId="{5471E271-646B-48C0-A4CE-893895806251}" destId="{9B9FFA59-5BED-4851-9516-1FBFB489732A}" srcOrd="0" destOrd="0" presId="urn:microsoft.com/office/officeart/2018/2/layout/IconVerticalSolidList"/>
    <dgm:cxn modelId="{3E5C00EC-F421-47B8-B778-1F89115AD992}" type="presParOf" srcId="{5471E271-646B-48C0-A4CE-893895806251}" destId="{9007104A-F408-4C87-AA09-C83D1417C9B6}" srcOrd="1" destOrd="0" presId="urn:microsoft.com/office/officeart/2018/2/layout/IconVerticalSolidList"/>
    <dgm:cxn modelId="{257EAB8F-EEF7-4339-9688-A6D29613F1D3}" type="presParOf" srcId="{5471E271-646B-48C0-A4CE-893895806251}" destId="{06E3EA85-10CE-415E-A807-72BFD426B55D}" srcOrd="2" destOrd="0" presId="urn:microsoft.com/office/officeart/2018/2/layout/IconVerticalSolidList"/>
    <dgm:cxn modelId="{E80201AE-D328-42BF-9E2E-5586C8EDBEF7}" type="presParOf" srcId="{5471E271-646B-48C0-A4CE-893895806251}" destId="{FBD414E5-20E5-4F7F-8DBA-4039DB87C076}" srcOrd="3" destOrd="0" presId="urn:microsoft.com/office/officeart/2018/2/layout/IconVerticalSolidList"/>
    <dgm:cxn modelId="{CBEAC125-060A-4313-A30A-BF0C7095D58D}" type="presParOf" srcId="{493CE224-90FD-4095-AC7B-3E4460FBC61A}" destId="{1488EE98-5C2D-4119-ABFF-FCE6B8C69772}" srcOrd="7" destOrd="0" presId="urn:microsoft.com/office/officeart/2018/2/layout/IconVerticalSolidList"/>
    <dgm:cxn modelId="{FE333009-514F-4B70-BC87-CAAE8AEC90E9}" type="presParOf" srcId="{493CE224-90FD-4095-AC7B-3E4460FBC61A}" destId="{09EFA866-601B-47C5-B4F3-FEB4425E58D2}" srcOrd="8" destOrd="0" presId="urn:microsoft.com/office/officeart/2018/2/layout/IconVerticalSolidList"/>
    <dgm:cxn modelId="{1975D8AA-47EE-4290-80F0-40E1B144026F}" type="presParOf" srcId="{09EFA866-601B-47C5-B4F3-FEB4425E58D2}" destId="{5861E281-5C57-46CF-AED9-BB9E036A3F47}" srcOrd="0" destOrd="0" presId="urn:microsoft.com/office/officeart/2018/2/layout/IconVerticalSolidList"/>
    <dgm:cxn modelId="{D70D635F-054D-4EE7-8460-D457400FC3E1}" type="presParOf" srcId="{09EFA866-601B-47C5-B4F3-FEB4425E58D2}" destId="{994F1387-B851-4E64-B356-480BAB268776}" srcOrd="1" destOrd="0" presId="urn:microsoft.com/office/officeart/2018/2/layout/IconVerticalSolidList"/>
    <dgm:cxn modelId="{01A47702-E797-489A-971D-3A51C5A55DC8}" type="presParOf" srcId="{09EFA866-601B-47C5-B4F3-FEB4425E58D2}" destId="{12A3A616-5D3B-4DEB-AC66-B107EC079FAD}" srcOrd="2" destOrd="0" presId="urn:microsoft.com/office/officeart/2018/2/layout/IconVerticalSolidList"/>
    <dgm:cxn modelId="{FE0448CA-98BE-4B39-9A4E-6D6A2F121DA9}" type="presParOf" srcId="{09EFA866-601B-47C5-B4F3-FEB4425E58D2}" destId="{E5CAFD17-A932-49AD-BB6C-41F68540B8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9D4368-363B-4CBD-A406-14DD85323E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47B53C-DBDE-41E6-A5D6-40A4A5DD2325}">
      <dgm:prSet/>
      <dgm:spPr/>
      <dgm:t>
        <a:bodyPr/>
        <a:lstStyle/>
        <a:p>
          <a:r>
            <a:rPr lang="fr-FR" b="0" i="0" dirty="0"/>
            <a:t>A participé au Festival d'été de Canberra en 2008</a:t>
          </a:r>
          <a:endParaRPr lang="en-US" dirty="0"/>
        </a:p>
      </dgm:t>
    </dgm:pt>
    <dgm:pt modelId="{59A3A1B1-6D30-48AE-B288-D08CD5DD0BC2}" type="parTrans" cxnId="{EF3C2FCE-B9D2-42F3-A7AE-C96EDEF6C2FD}">
      <dgm:prSet/>
      <dgm:spPr/>
      <dgm:t>
        <a:bodyPr/>
        <a:lstStyle/>
        <a:p>
          <a:endParaRPr lang="en-US"/>
        </a:p>
      </dgm:t>
    </dgm:pt>
    <dgm:pt modelId="{15078FD3-F135-41E0-B392-29DBB2BE0984}" type="sibTrans" cxnId="{EF3C2FCE-B9D2-42F3-A7AE-C96EDEF6C2FD}">
      <dgm:prSet/>
      <dgm:spPr/>
      <dgm:t>
        <a:bodyPr/>
        <a:lstStyle/>
        <a:p>
          <a:endParaRPr lang="en-US"/>
        </a:p>
      </dgm:t>
    </dgm:pt>
    <dgm:pt modelId="{98B2F432-B938-4028-9A15-337E8FBE61E7}">
      <dgm:prSet/>
      <dgm:spPr/>
      <dgm:t>
        <a:bodyPr/>
        <a:lstStyle/>
        <a:p>
          <a:r>
            <a:rPr lang="fr-FR" dirty="0"/>
            <a:t>Engagé dans le club de bridge en ligne, </a:t>
          </a:r>
          <a:r>
            <a:rPr lang="fr-FR" dirty="0" err="1"/>
            <a:t>StepBridge</a:t>
          </a:r>
          <a:endParaRPr lang="en-US" dirty="0"/>
        </a:p>
      </dgm:t>
    </dgm:pt>
    <dgm:pt modelId="{2DFFF628-2CD2-49F5-A706-B8F2A2C683E9}" type="parTrans" cxnId="{FD7D555C-6FDD-45D6-8FD7-47EAE16636A3}">
      <dgm:prSet/>
      <dgm:spPr/>
      <dgm:t>
        <a:bodyPr/>
        <a:lstStyle/>
        <a:p>
          <a:endParaRPr lang="en-US"/>
        </a:p>
      </dgm:t>
    </dgm:pt>
    <dgm:pt modelId="{3B4B28EC-E600-4A7C-9880-8A257D379CE9}" type="sibTrans" cxnId="{FD7D555C-6FDD-45D6-8FD7-47EAE16636A3}">
      <dgm:prSet/>
      <dgm:spPr/>
      <dgm:t>
        <a:bodyPr/>
        <a:lstStyle/>
        <a:p>
          <a:endParaRPr lang="en-US"/>
        </a:p>
      </dgm:t>
    </dgm:pt>
    <dgm:pt modelId="{6310352E-47CA-47DB-A36E-2A8183F216DD}">
      <dgm:prSet/>
      <dgm:spPr/>
      <dgm:t>
        <a:bodyPr/>
        <a:lstStyle/>
        <a:p>
          <a:r>
            <a:rPr lang="fr-FR" b="0" i="0" dirty="0"/>
            <a:t>Gratuit pour les joueurs étrangers pré-Covid-19</a:t>
          </a:r>
          <a:endParaRPr lang="en-US" dirty="0"/>
        </a:p>
      </dgm:t>
    </dgm:pt>
    <dgm:pt modelId="{99D98AE0-F278-4ECF-B132-1C16E65A1B90}" type="parTrans" cxnId="{CCA72692-E761-4264-9DDD-31F494C99F75}">
      <dgm:prSet/>
      <dgm:spPr/>
      <dgm:t>
        <a:bodyPr/>
        <a:lstStyle/>
        <a:p>
          <a:endParaRPr lang="en-US"/>
        </a:p>
      </dgm:t>
    </dgm:pt>
    <dgm:pt modelId="{4101345C-50CA-4E60-8290-0863D2471387}" type="sibTrans" cxnId="{CCA72692-E761-4264-9DDD-31F494C99F75}">
      <dgm:prSet/>
      <dgm:spPr/>
      <dgm:t>
        <a:bodyPr/>
        <a:lstStyle/>
        <a:p>
          <a:endParaRPr lang="en-US"/>
        </a:p>
      </dgm:t>
    </dgm:pt>
    <dgm:pt modelId="{F9204B3B-4245-4A3F-9B1F-9993269B3529}">
      <dgm:prSet/>
      <dgm:spPr/>
      <dgm:t>
        <a:bodyPr/>
        <a:lstStyle/>
        <a:p>
          <a:r>
            <a:rPr lang="fr-FR" b="0" i="0" dirty="0"/>
            <a:t>Programme de ceriification gratuit offert par Joan Butts via Zoom</a:t>
          </a:r>
          <a:endParaRPr lang="en-US" dirty="0"/>
        </a:p>
      </dgm:t>
    </dgm:pt>
    <dgm:pt modelId="{F8049C4D-61C4-49B0-A713-153C647FD5A1}" type="parTrans" cxnId="{090D7852-D90B-4A76-9775-B0F3A7CFA93E}">
      <dgm:prSet/>
      <dgm:spPr/>
      <dgm:t>
        <a:bodyPr/>
        <a:lstStyle/>
        <a:p>
          <a:endParaRPr lang="en-US"/>
        </a:p>
      </dgm:t>
    </dgm:pt>
    <dgm:pt modelId="{1DFF0460-6E67-4287-A49C-DA51560648A0}" type="sibTrans" cxnId="{090D7852-D90B-4A76-9775-B0F3A7CFA93E}">
      <dgm:prSet/>
      <dgm:spPr/>
      <dgm:t>
        <a:bodyPr/>
        <a:lstStyle/>
        <a:p>
          <a:endParaRPr lang="en-US"/>
        </a:p>
      </dgm:t>
    </dgm:pt>
    <dgm:pt modelId="{E19C4B11-24B8-4771-981E-B1F075684FA4}">
      <dgm:prSet/>
      <dgm:spPr/>
      <dgm:t>
        <a:bodyPr/>
        <a:lstStyle/>
        <a:p>
          <a:r>
            <a:rPr lang="fr-FR" b="0" i="0" dirty="0"/>
            <a:t>A suivi un programme de formation d'enseignant en ligne en décembre 2020</a:t>
          </a:r>
          <a:endParaRPr lang="en-US" dirty="0"/>
        </a:p>
      </dgm:t>
    </dgm:pt>
    <dgm:pt modelId="{10CF10EC-3E81-4F75-A486-A39CFBF79D40}" type="parTrans" cxnId="{563FE3C3-4DB6-48D1-A5BF-A81D46F0E73C}">
      <dgm:prSet/>
      <dgm:spPr/>
      <dgm:t>
        <a:bodyPr/>
        <a:lstStyle/>
        <a:p>
          <a:endParaRPr lang="en-US"/>
        </a:p>
      </dgm:t>
    </dgm:pt>
    <dgm:pt modelId="{6C394342-DDF1-4510-8D87-F282EA260220}" type="sibTrans" cxnId="{563FE3C3-4DB6-48D1-A5BF-A81D46F0E73C}">
      <dgm:prSet/>
      <dgm:spPr/>
      <dgm:t>
        <a:bodyPr/>
        <a:lstStyle/>
        <a:p>
          <a:endParaRPr lang="en-US"/>
        </a:p>
      </dgm:t>
    </dgm:pt>
    <dgm:pt modelId="{271A4833-1CBA-4141-A3AC-AF038AE40A06}">
      <dgm:prSet/>
      <dgm:spPr/>
      <dgm:t>
        <a:bodyPr/>
        <a:lstStyle/>
        <a:p>
          <a:r>
            <a:rPr lang="fr-FR" b="0" i="0" dirty="0"/>
            <a:t>Certification obtenue en avril 2021</a:t>
          </a:r>
          <a:endParaRPr lang="en-US" dirty="0"/>
        </a:p>
      </dgm:t>
    </dgm:pt>
    <dgm:pt modelId="{8D45E521-2D25-41BB-B9EF-8544F85B5B96}" type="parTrans" cxnId="{01DDC061-55A1-4FE6-BA84-38F86F6FC099}">
      <dgm:prSet/>
      <dgm:spPr/>
      <dgm:t>
        <a:bodyPr/>
        <a:lstStyle/>
        <a:p>
          <a:endParaRPr lang="en-US"/>
        </a:p>
      </dgm:t>
    </dgm:pt>
    <dgm:pt modelId="{A5919F30-4489-4091-8EAB-8F8C8694255A}" type="sibTrans" cxnId="{01DDC061-55A1-4FE6-BA84-38F86F6FC099}">
      <dgm:prSet/>
      <dgm:spPr/>
      <dgm:t>
        <a:bodyPr/>
        <a:lstStyle/>
        <a:p>
          <a:endParaRPr lang="en-US"/>
        </a:p>
      </dgm:t>
    </dgm:pt>
    <dgm:pt modelId="{032D0B43-8F6B-44FB-85DD-2957381B3298}" type="pres">
      <dgm:prSet presAssocID="{949D4368-363B-4CBD-A406-14DD85323E05}" presName="linear" presStyleCnt="0">
        <dgm:presLayoutVars>
          <dgm:animLvl val="lvl"/>
          <dgm:resizeHandles val="exact"/>
        </dgm:presLayoutVars>
      </dgm:prSet>
      <dgm:spPr/>
    </dgm:pt>
    <dgm:pt modelId="{8EF176CE-A311-4269-8980-6F01F7AC2C4E}" type="pres">
      <dgm:prSet presAssocID="{8647B53C-DBDE-41E6-A5D6-40A4A5DD232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711EA9D-0690-40A3-BA4C-000450617C00}" type="pres">
      <dgm:prSet presAssocID="{15078FD3-F135-41E0-B392-29DBB2BE0984}" presName="spacer" presStyleCnt="0"/>
      <dgm:spPr/>
    </dgm:pt>
    <dgm:pt modelId="{21A78DAB-CA90-4D82-B0C8-A923BEFE386D}" type="pres">
      <dgm:prSet presAssocID="{98B2F432-B938-4028-9A15-337E8FBE61E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98F5304-0911-4B41-A1F1-17E3FC5B75FE}" type="pres">
      <dgm:prSet presAssocID="{98B2F432-B938-4028-9A15-337E8FBE61E7}" presName="childText" presStyleLbl="revTx" presStyleIdx="0" presStyleCnt="1">
        <dgm:presLayoutVars>
          <dgm:bulletEnabled val="1"/>
        </dgm:presLayoutVars>
      </dgm:prSet>
      <dgm:spPr/>
    </dgm:pt>
    <dgm:pt modelId="{0AB509D3-CA4F-4DAC-A2E5-8F760827B409}" type="pres">
      <dgm:prSet presAssocID="{F9204B3B-4245-4A3F-9B1F-9993269B352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83BD140-56F1-4D56-B442-E0F1ED3E3A57}" type="pres">
      <dgm:prSet presAssocID="{1DFF0460-6E67-4287-A49C-DA51560648A0}" presName="spacer" presStyleCnt="0"/>
      <dgm:spPr/>
    </dgm:pt>
    <dgm:pt modelId="{FAC68902-96C8-455F-BC24-2B43C8DBA982}" type="pres">
      <dgm:prSet presAssocID="{E19C4B11-24B8-4771-981E-B1F075684FA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300AC1C-C143-4BC1-91FE-57011CB3C619}" type="pres">
      <dgm:prSet presAssocID="{6C394342-DDF1-4510-8D87-F282EA260220}" presName="spacer" presStyleCnt="0"/>
      <dgm:spPr/>
    </dgm:pt>
    <dgm:pt modelId="{EB372314-1504-4C04-ABFB-7467B790EB5E}" type="pres">
      <dgm:prSet presAssocID="{271A4833-1CBA-4141-A3AC-AF038AE40A0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BBB1052-AB74-435C-A8A6-86BD43CC5E6C}" type="presOf" srcId="{F9204B3B-4245-4A3F-9B1F-9993269B3529}" destId="{0AB509D3-CA4F-4DAC-A2E5-8F760827B409}" srcOrd="0" destOrd="0" presId="urn:microsoft.com/office/officeart/2005/8/layout/vList2"/>
    <dgm:cxn modelId="{090D7852-D90B-4A76-9775-B0F3A7CFA93E}" srcId="{949D4368-363B-4CBD-A406-14DD85323E05}" destId="{F9204B3B-4245-4A3F-9B1F-9993269B3529}" srcOrd="2" destOrd="0" parTransId="{F8049C4D-61C4-49B0-A713-153C647FD5A1}" sibTransId="{1DFF0460-6E67-4287-A49C-DA51560648A0}"/>
    <dgm:cxn modelId="{FD7D555C-6FDD-45D6-8FD7-47EAE16636A3}" srcId="{949D4368-363B-4CBD-A406-14DD85323E05}" destId="{98B2F432-B938-4028-9A15-337E8FBE61E7}" srcOrd="1" destOrd="0" parTransId="{2DFFF628-2CD2-49F5-A706-B8F2A2C683E9}" sibTransId="{3B4B28EC-E600-4A7C-9880-8A257D379CE9}"/>
    <dgm:cxn modelId="{01DDC061-55A1-4FE6-BA84-38F86F6FC099}" srcId="{949D4368-363B-4CBD-A406-14DD85323E05}" destId="{271A4833-1CBA-4141-A3AC-AF038AE40A06}" srcOrd="4" destOrd="0" parTransId="{8D45E521-2D25-41BB-B9EF-8544F85B5B96}" sibTransId="{A5919F30-4489-4091-8EAB-8F8C8694255A}"/>
    <dgm:cxn modelId="{C4BD4F67-C80B-4CDE-B70F-814735908DFC}" type="presOf" srcId="{949D4368-363B-4CBD-A406-14DD85323E05}" destId="{032D0B43-8F6B-44FB-85DD-2957381B3298}" srcOrd="0" destOrd="0" presId="urn:microsoft.com/office/officeart/2005/8/layout/vList2"/>
    <dgm:cxn modelId="{AA24126E-CB0B-4C4F-9A09-860251A82111}" type="presOf" srcId="{6310352E-47CA-47DB-A36E-2A8183F216DD}" destId="{398F5304-0911-4B41-A1F1-17E3FC5B75FE}" srcOrd="0" destOrd="0" presId="urn:microsoft.com/office/officeart/2005/8/layout/vList2"/>
    <dgm:cxn modelId="{DE57E575-A4E9-4D12-9878-096F860AEB0A}" type="presOf" srcId="{8647B53C-DBDE-41E6-A5D6-40A4A5DD2325}" destId="{8EF176CE-A311-4269-8980-6F01F7AC2C4E}" srcOrd="0" destOrd="0" presId="urn:microsoft.com/office/officeart/2005/8/layout/vList2"/>
    <dgm:cxn modelId="{C4E01E80-C06E-470E-A3C6-54AF6C4E5052}" type="presOf" srcId="{271A4833-1CBA-4141-A3AC-AF038AE40A06}" destId="{EB372314-1504-4C04-ABFB-7467B790EB5E}" srcOrd="0" destOrd="0" presId="urn:microsoft.com/office/officeart/2005/8/layout/vList2"/>
    <dgm:cxn modelId="{CCA72692-E761-4264-9DDD-31F494C99F75}" srcId="{98B2F432-B938-4028-9A15-337E8FBE61E7}" destId="{6310352E-47CA-47DB-A36E-2A8183F216DD}" srcOrd="0" destOrd="0" parTransId="{99D98AE0-F278-4ECF-B132-1C16E65A1B90}" sibTransId="{4101345C-50CA-4E60-8290-0863D2471387}"/>
    <dgm:cxn modelId="{563FE3C3-4DB6-48D1-A5BF-A81D46F0E73C}" srcId="{949D4368-363B-4CBD-A406-14DD85323E05}" destId="{E19C4B11-24B8-4771-981E-B1F075684FA4}" srcOrd="3" destOrd="0" parTransId="{10CF10EC-3E81-4F75-A486-A39CFBF79D40}" sibTransId="{6C394342-DDF1-4510-8D87-F282EA260220}"/>
    <dgm:cxn modelId="{EF3C2FCE-B9D2-42F3-A7AE-C96EDEF6C2FD}" srcId="{949D4368-363B-4CBD-A406-14DD85323E05}" destId="{8647B53C-DBDE-41E6-A5D6-40A4A5DD2325}" srcOrd="0" destOrd="0" parTransId="{59A3A1B1-6D30-48AE-B288-D08CD5DD0BC2}" sibTransId="{15078FD3-F135-41E0-B392-29DBB2BE0984}"/>
    <dgm:cxn modelId="{7C1CC4DF-DD50-4582-899F-F9ADA4E13B26}" type="presOf" srcId="{E19C4B11-24B8-4771-981E-B1F075684FA4}" destId="{FAC68902-96C8-455F-BC24-2B43C8DBA982}" srcOrd="0" destOrd="0" presId="urn:microsoft.com/office/officeart/2005/8/layout/vList2"/>
    <dgm:cxn modelId="{05DB15F2-F24B-440C-9C11-1D39C3A5EABD}" type="presOf" srcId="{98B2F432-B938-4028-9A15-337E8FBE61E7}" destId="{21A78DAB-CA90-4D82-B0C8-A923BEFE386D}" srcOrd="0" destOrd="0" presId="urn:microsoft.com/office/officeart/2005/8/layout/vList2"/>
    <dgm:cxn modelId="{D20C5E2B-92E2-431E-A79F-B907CEA60F20}" type="presParOf" srcId="{032D0B43-8F6B-44FB-85DD-2957381B3298}" destId="{8EF176CE-A311-4269-8980-6F01F7AC2C4E}" srcOrd="0" destOrd="0" presId="urn:microsoft.com/office/officeart/2005/8/layout/vList2"/>
    <dgm:cxn modelId="{CE77E93D-F2A7-4363-9FFB-A307B456DC83}" type="presParOf" srcId="{032D0B43-8F6B-44FB-85DD-2957381B3298}" destId="{9711EA9D-0690-40A3-BA4C-000450617C00}" srcOrd="1" destOrd="0" presId="urn:microsoft.com/office/officeart/2005/8/layout/vList2"/>
    <dgm:cxn modelId="{D2195A60-7775-43C3-B619-69BAFA2F47F4}" type="presParOf" srcId="{032D0B43-8F6B-44FB-85DD-2957381B3298}" destId="{21A78DAB-CA90-4D82-B0C8-A923BEFE386D}" srcOrd="2" destOrd="0" presId="urn:microsoft.com/office/officeart/2005/8/layout/vList2"/>
    <dgm:cxn modelId="{EBFCC1A6-678A-4A7B-B312-EA88CC1B4A59}" type="presParOf" srcId="{032D0B43-8F6B-44FB-85DD-2957381B3298}" destId="{398F5304-0911-4B41-A1F1-17E3FC5B75FE}" srcOrd="3" destOrd="0" presId="urn:microsoft.com/office/officeart/2005/8/layout/vList2"/>
    <dgm:cxn modelId="{97FEC8EB-1C06-43D9-A666-BD01E5B0E7DB}" type="presParOf" srcId="{032D0B43-8F6B-44FB-85DD-2957381B3298}" destId="{0AB509D3-CA4F-4DAC-A2E5-8F760827B409}" srcOrd="4" destOrd="0" presId="urn:microsoft.com/office/officeart/2005/8/layout/vList2"/>
    <dgm:cxn modelId="{8AAB7384-7A14-4756-9223-274D48424BD5}" type="presParOf" srcId="{032D0B43-8F6B-44FB-85DD-2957381B3298}" destId="{783BD140-56F1-4D56-B442-E0F1ED3E3A57}" srcOrd="5" destOrd="0" presId="urn:microsoft.com/office/officeart/2005/8/layout/vList2"/>
    <dgm:cxn modelId="{1F02F9AE-DDB9-4E6A-A2EF-FE975F90E226}" type="presParOf" srcId="{032D0B43-8F6B-44FB-85DD-2957381B3298}" destId="{FAC68902-96C8-455F-BC24-2B43C8DBA982}" srcOrd="6" destOrd="0" presId="urn:microsoft.com/office/officeart/2005/8/layout/vList2"/>
    <dgm:cxn modelId="{347B6B1F-0DD5-40B4-8B76-4CF928C61190}" type="presParOf" srcId="{032D0B43-8F6B-44FB-85DD-2957381B3298}" destId="{2300AC1C-C143-4BC1-91FE-57011CB3C619}" srcOrd="7" destOrd="0" presId="urn:microsoft.com/office/officeart/2005/8/layout/vList2"/>
    <dgm:cxn modelId="{471223AB-2687-43A9-AB71-08B87E27F7AA}" type="presParOf" srcId="{032D0B43-8F6B-44FB-85DD-2957381B3298}" destId="{EB372314-1504-4C04-ABFB-7467B790EB5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15AD9-1601-4928-B8A3-E7FC8B0B983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CFF0F1-889A-465C-A13A-54AB04DF09A2}">
      <dgm:prSet/>
      <dgm:spPr/>
      <dgm:t>
        <a:bodyPr/>
        <a:lstStyle/>
        <a:p>
          <a:r>
            <a:rPr lang="fr-FR" b="0" i="0" dirty="0"/>
            <a:t>A organisé 3 sessions « apprendre à jouer au bridge » au </a:t>
          </a:r>
          <a:r>
            <a:rPr lang="en-US" b="0" i="0" dirty="0"/>
            <a:t>Singapore Recreation Club</a:t>
          </a:r>
          <a:endParaRPr lang="en-US" dirty="0"/>
        </a:p>
      </dgm:t>
    </dgm:pt>
    <dgm:pt modelId="{088C78DD-9B70-487F-9A51-ED3896C58754}" type="parTrans" cxnId="{001D1434-22DB-4515-A918-F5FD08567291}">
      <dgm:prSet/>
      <dgm:spPr/>
      <dgm:t>
        <a:bodyPr/>
        <a:lstStyle/>
        <a:p>
          <a:endParaRPr lang="en-US"/>
        </a:p>
      </dgm:t>
    </dgm:pt>
    <dgm:pt modelId="{53AE234A-82F5-4345-8A5E-F9C262EF2C77}" type="sibTrans" cxnId="{001D1434-22DB-4515-A918-F5FD08567291}">
      <dgm:prSet/>
      <dgm:spPr/>
      <dgm:t>
        <a:bodyPr/>
        <a:lstStyle/>
        <a:p>
          <a:endParaRPr lang="en-US"/>
        </a:p>
      </dgm:t>
    </dgm:pt>
    <dgm:pt modelId="{ACF6DA55-DCDB-4FFE-8C09-5398EC36AE59}">
      <dgm:prSet/>
      <dgm:spPr/>
      <dgm:t>
        <a:bodyPr/>
        <a:lstStyle/>
        <a:p>
          <a:r>
            <a:rPr lang="fr-FR" b="0" i="0" dirty="0"/>
            <a:t>Durée initiale du cours de 8 séances, ensuite réduite à 6 séances</a:t>
          </a:r>
          <a:endParaRPr lang="en-US" dirty="0"/>
        </a:p>
      </dgm:t>
    </dgm:pt>
    <dgm:pt modelId="{D19E478F-D8E0-40A7-A65E-ADC1CEF61230}" type="parTrans" cxnId="{0E6E626E-BF09-4737-B816-41AF0D09702F}">
      <dgm:prSet/>
      <dgm:spPr/>
      <dgm:t>
        <a:bodyPr/>
        <a:lstStyle/>
        <a:p>
          <a:endParaRPr lang="en-US"/>
        </a:p>
      </dgm:t>
    </dgm:pt>
    <dgm:pt modelId="{B5F0F4A7-E006-48CC-AF92-C9C2A3D93E8C}" type="sibTrans" cxnId="{0E6E626E-BF09-4737-B816-41AF0D09702F}">
      <dgm:prSet/>
      <dgm:spPr/>
      <dgm:t>
        <a:bodyPr/>
        <a:lstStyle/>
        <a:p>
          <a:endParaRPr lang="en-US"/>
        </a:p>
      </dgm:t>
    </dgm:pt>
    <dgm:pt modelId="{8D6D7989-0573-4D27-8077-E28B09E41393}">
      <dgm:prSet/>
      <dgm:spPr/>
      <dgm:t>
        <a:bodyPr/>
        <a:lstStyle/>
        <a:p>
          <a:r>
            <a:rPr lang="fr-FR" dirty="0"/>
            <a:t>J'ai commencé avec </a:t>
          </a:r>
          <a:r>
            <a:rPr lang="fr-FR" dirty="0" err="1"/>
            <a:t>Mini-Bridge</a:t>
          </a:r>
          <a:endParaRPr lang="en-US" dirty="0"/>
        </a:p>
      </dgm:t>
    </dgm:pt>
    <dgm:pt modelId="{7152DB39-ABE1-4DDC-A371-F4B8AA4FA64B}" type="parTrans" cxnId="{6BC8C828-1011-47CA-860B-3B15B49CE52C}">
      <dgm:prSet/>
      <dgm:spPr/>
      <dgm:t>
        <a:bodyPr/>
        <a:lstStyle/>
        <a:p>
          <a:endParaRPr lang="en-US"/>
        </a:p>
      </dgm:t>
    </dgm:pt>
    <dgm:pt modelId="{C2FE486C-0FD7-4D7D-91C3-6DFA5A5BC68A}" type="sibTrans" cxnId="{6BC8C828-1011-47CA-860B-3B15B49CE52C}">
      <dgm:prSet/>
      <dgm:spPr/>
      <dgm:t>
        <a:bodyPr/>
        <a:lstStyle/>
        <a:p>
          <a:endParaRPr lang="en-US"/>
        </a:p>
      </dgm:t>
    </dgm:pt>
    <dgm:pt modelId="{BEBA4E75-B353-49E7-88E7-91F3CA3E2B8F}">
      <dgm:prSet/>
      <dgm:spPr/>
      <dgm:t>
        <a:bodyPr/>
        <a:lstStyle/>
        <a:p>
          <a:r>
            <a:rPr lang="fr-FR" b="0" i="0" dirty="0"/>
            <a:t>Supports utilisés en provenance de Nouvelle-Zélande (avec leur autorisation)</a:t>
          </a:r>
          <a:endParaRPr lang="en-US" dirty="0"/>
        </a:p>
      </dgm:t>
    </dgm:pt>
    <dgm:pt modelId="{5C6FADF8-B9A0-4748-AED5-9AC769209948}" type="parTrans" cxnId="{CF95B8F3-1286-49AC-BE85-DB0D7AF5CD31}">
      <dgm:prSet/>
      <dgm:spPr/>
      <dgm:t>
        <a:bodyPr/>
        <a:lstStyle/>
        <a:p>
          <a:endParaRPr lang="en-US"/>
        </a:p>
      </dgm:t>
    </dgm:pt>
    <dgm:pt modelId="{78B2BD37-F73C-4123-8E6C-F338C4DCB839}" type="sibTrans" cxnId="{CF95B8F3-1286-49AC-BE85-DB0D7AF5CD31}">
      <dgm:prSet/>
      <dgm:spPr/>
      <dgm:t>
        <a:bodyPr/>
        <a:lstStyle/>
        <a:p>
          <a:endParaRPr lang="en-US"/>
        </a:p>
      </dgm:t>
    </dgm:pt>
    <dgm:pt modelId="{BFFC3DBF-D52E-4CB9-82F8-1AB2D4B2D1D5}">
      <dgm:prSet/>
      <dgm:spPr/>
      <dgm:t>
        <a:bodyPr/>
        <a:lstStyle/>
        <a:p>
          <a:r>
            <a:rPr lang="fr-FR" b="0" i="0" dirty="0"/>
            <a:t>Les supports originaux étaient basés sur le système d'enchères Acol</a:t>
          </a:r>
          <a:endParaRPr lang="en-US" dirty="0"/>
        </a:p>
      </dgm:t>
    </dgm:pt>
    <dgm:pt modelId="{D8CD3E72-69AC-4A22-8354-11751776499B}" type="parTrans" cxnId="{B847EE8F-CF9D-4A3D-9424-7533BB4693A5}">
      <dgm:prSet/>
      <dgm:spPr/>
      <dgm:t>
        <a:bodyPr/>
        <a:lstStyle/>
        <a:p>
          <a:endParaRPr lang="en-US"/>
        </a:p>
      </dgm:t>
    </dgm:pt>
    <dgm:pt modelId="{715A97EE-97C2-46AF-A01A-D43AC42378B5}" type="sibTrans" cxnId="{B847EE8F-CF9D-4A3D-9424-7533BB4693A5}">
      <dgm:prSet/>
      <dgm:spPr/>
      <dgm:t>
        <a:bodyPr/>
        <a:lstStyle/>
        <a:p>
          <a:endParaRPr lang="en-US"/>
        </a:p>
      </dgm:t>
    </dgm:pt>
    <dgm:pt modelId="{B28605C4-2440-4AD9-9288-1C97D892FD57}">
      <dgm:prSet/>
      <dgm:spPr/>
      <dgm:t>
        <a:bodyPr/>
        <a:lstStyle/>
        <a:p>
          <a:r>
            <a:rPr lang="fr-FR" dirty="0"/>
            <a:t>Je les ai convertis pour s'adapter au système Standard American 5 </a:t>
          </a:r>
          <a:r>
            <a:rPr lang="fr-FR" dirty="0" err="1"/>
            <a:t>Card</a:t>
          </a:r>
          <a:r>
            <a:rPr lang="fr-FR" dirty="0"/>
            <a:t> Major et Strong No Trump.</a:t>
          </a:r>
          <a:endParaRPr lang="en-US" dirty="0"/>
        </a:p>
      </dgm:t>
    </dgm:pt>
    <dgm:pt modelId="{78412360-A474-4970-B4D9-5C1E9720EAA8}" type="parTrans" cxnId="{94888AE7-A9D4-42B2-8F88-2C23BB21112A}">
      <dgm:prSet/>
      <dgm:spPr/>
      <dgm:t>
        <a:bodyPr/>
        <a:lstStyle/>
        <a:p>
          <a:endParaRPr lang="en-US"/>
        </a:p>
      </dgm:t>
    </dgm:pt>
    <dgm:pt modelId="{EB976808-B394-414D-BE19-3A8331ECEB37}" type="sibTrans" cxnId="{94888AE7-A9D4-42B2-8F88-2C23BB21112A}">
      <dgm:prSet/>
      <dgm:spPr/>
      <dgm:t>
        <a:bodyPr/>
        <a:lstStyle/>
        <a:p>
          <a:endParaRPr lang="en-US"/>
        </a:p>
      </dgm:t>
    </dgm:pt>
    <dgm:pt modelId="{FF97F898-C4D5-4ACB-B54C-5824921DACB8}" type="pres">
      <dgm:prSet presAssocID="{02115AD9-1601-4928-B8A3-E7FC8B0B9832}" presName="vert0" presStyleCnt="0">
        <dgm:presLayoutVars>
          <dgm:dir/>
          <dgm:animOne val="branch"/>
          <dgm:animLvl val="lvl"/>
        </dgm:presLayoutVars>
      </dgm:prSet>
      <dgm:spPr/>
    </dgm:pt>
    <dgm:pt modelId="{E56CD328-1EAA-4D48-8ED8-DA585E9516AC}" type="pres">
      <dgm:prSet presAssocID="{14CFF0F1-889A-465C-A13A-54AB04DF09A2}" presName="thickLine" presStyleLbl="alignNode1" presStyleIdx="0" presStyleCnt="6"/>
      <dgm:spPr/>
    </dgm:pt>
    <dgm:pt modelId="{ED346F18-FC7B-4658-A8AB-D76C4814DA64}" type="pres">
      <dgm:prSet presAssocID="{14CFF0F1-889A-465C-A13A-54AB04DF09A2}" presName="horz1" presStyleCnt="0"/>
      <dgm:spPr/>
    </dgm:pt>
    <dgm:pt modelId="{789A2DEA-72C6-4294-9632-B5503BCF364C}" type="pres">
      <dgm:prSet presAssocID="{14CFF0F1-889A-465C-A13A-54AB04DF09A2}" presName="tx1" presStyleLbl="revTx" presStyleIdx="0" presStyleCnt="6"/>
      <dgm:spPr/>
    </dgm:pt>
    <dgm:pt modelId="{F840CA5E-66D6-4ED3-8E68-87BD309B5EA0}" type="pres">
      <dgm:prSet presAssocID="{14CFF0F1-889A-465C-A13A-54AB04DF09A2}" presName="vert1" presStyleCnt="0"/>
      <dgm:spPr/>
    </dgm:pt>
    <dgm:pt modelId="{7B0C4FAB-C495-4AF0-9B77-41D4BDF0B174}" type="pres">
      <dgm:prSet presAssocID="{ACF6DA55-DCDB-4FFE-8C09-5398EC36AE59}" presName="thickLine" presStyleLbl="alignNode1" presStyleIdx="1" presStyleCnt="6"/>
      <dgm:spPr/>
    </dgm:pt>
    <dgm:pt modelId="{96F7612F-A2AC-4A1A-BAC8-DE6F59C02952}" type="pres">
      <dgm:prSet presAssocID="{ACF6DA55-DCDB-4FFE-8C09-5398EC36AE59}" presName="horz1" presStyleCnt="0"/>
      <dgm:spPr/>
    </dgm:pt>
    <dgm:pt modelId="{1E029DB5-F5CC-44A9-8B65-9ECD9D5954C3}" type="pres">
      <dgm:prSet presAssocID="{ACF6DA55-DCDB-4FFE-8C09-5398EC36AE59}" presName="tx1" presStyleLbl="revTx" presStyleIdx="1" presStyleCnt="6"/>
      <dgm:spPr/>
    </dgm:pt>
    <dgm:pt modelId="{5E8DB12C-7899-44E5-809D-47C1C0D549AC}" type="pres">
      <dgm:prSet presAssocID="{ACF6DA55-DCDB-4FFE-8C09-5398EC36AE59}" presName="vert1" presStyleCnt="0"/>
      <dgm:spPr/>
    </dgm:pt>
    <dgm:pt modelId="{981E2353-D397-48BD-B78B-0B45F8B460D5}" type="pres">
      <dgm:prSet presAssocID="{8D6D7989-0573-4D27-8077-E28B09E41393}" presName="thickLine" presStyleLbl="alignNode1" presStyleIdx="2" presStyleCnt="6"/>
      <dgm:spPr/>
    </dgm:pt>
    <dgm:pt modelId="{A29BD95F-2FAD-4583-9F48-8651DC411B70}" type="pres">
      <dgm:prSet presAssocID="{8D6D7989-0573-4D27-8077-E28B09E41393}" presName="horz1" presStyleCnt="0"/>
      <dgm:spPr/>
    </dgm:pt>
    <dgm:pt modelId="{E5C38A68-6E6E-4420-9A70-6EF368A4BAA5}" type="pres">
      <dgm:prSet presAssocID="{8D6D7989-0573-4D27-8077-E28B09E41393}" presName="tx1" presStyleLbl="revTx" presStyleIdx="2" presStyleCnt="6"/>
      <dgm:spPr/>
    </dgm:pt>
    <dgm:pt modelId="{F2272747-6683-4359-A72A-B749ED0D5552}" type="pres">
      <dgm:prSet presAssocID="{8D6D7989-0573-4D27-8077-E28B09E41393}" presName="vert1" presStyleCnt="0"/>
      <dgm:spPr/>
    </dgm:pt>
    <dgm:pt modelId="{705F5680-9996-4C85-ABC5-600103F84306}" type="pres">
      <dgm:prSet presAssocID="{BEBA4E75-B353-49E7-88E7-91F3CA3E2B8F}" presName="thickLine" presStyleLbl="alignNode1" presStyleIdx="3" presStyleCnt="6"/>
      <dgm:spPr/>
    </dgm:pt>
    <dgm:pt modelId="{7DD5E4EA-17BD-48AE-9CF6-26905A4F1E12}" type="pres">
      <dgm:prSet presAssocID="{BEBA4E75-B353-49E7-88E7-91F3CA3E2B8F}" presName="horz1" presStyleCnt="0"/>
      <dgm:spPr/>
    </dgm:pt>
    <dgm:pt modelId="{FB0B6572-AAAB-4825-BDB1-DA91A1843D88}" type="pres">
      <dgm:prSet presAssocID="{BEBA4E75-B353-49E7-88E7-91F3CA3E2B8F}" presName="tx1" presStyleLbl="revTx" presStyleIdx="3" presStyleCnt="6"/>
      <dgm:spPr/>
    </dgm:pt>
    <dgm:pt modelId="{F199E92A-EC3A-452C-992D-D56DDCCC43C7}" type="pres">
      <dgm:prSet presAssocID="{BEBA4E75-B353-49E7-88E7-91F3CA3E2B8F}" presName="vert1" presStyleCnt="0"/>
      <dgm:spPr/>
    </dgm:pt>
    <dgm:pt modelId="{D36160E2-815D-469C-B4CB-261C991708ED}" type="pres">
      <dgm:prSet presAssocID="{BFFC3DBF-D52E-4CB9-82F8-1AB2D4B2D1D5}" presName="thickLine" presStyleLbl="alignNode1" presStyleIdx="4" presStyleCnt="6"/>
      <dgm:spPr/>
    </dgm:pt>
    <dgm:pt modelId="{F7A3055A-A983-40B6-80D0-85B79B277F9D}" type="pres">
      <dgm:prSet presAssocID="{BFFC3DBF-D52E-4CB9-82F8-1AB2D4B2D1D5}" presName="horz1" presStyleCnt="0"/>
      <dgm:spPr/>
    </dgm:pt>
    <dgm:pt modelId="{93CEEC37-7221-41B5-AC18-D10C905676F9}" type="pres">
      <dgm:prSet presAssocID="{BFFC3DBF-D52E-4CB9-82F8-1AB2D4B2D1D5}" presName="tx1" presStyleLbl="revTx" presStyleIdx="4" presStyleCnt="6"/>
      <dgm:spPr/>
    </dgm:pt>
    <dgm:pt modelId="{2E51B541-1998-46D4-A1AB-99E158B38CDA}" type="pres">
      <dgm:prSet presAssocID="{BFFC3DBF-D52E-4CB9-82F8-1AB2D4B2D1D5}" presName="vert1" presStyleCnt="0"/>
      <dgm:spPr/>
    </dgm:pt>
    <dgm:pt modelId="{B38E81EF-AD9B-48A8-AD89-6E43F318CE5E}" type="pres">
      <dgm:prSet presAssocID="{B28605C4-2440-4AD9-9288-1C97D892FD57}" presName="thickLine" presStyleLbl="alignNode1" presStyleIdx="5" presStyleCnt="6"/>
      <dgm:spPr/>
    </dgm:pt>
    <dgm:pt modelId="{61727EDD-8233-43D7-874C-0641B392C642}" type="pres">
      <dgm:prSet presAssocID="{B28605C4-2440-4AD9-9288-1C97D892FD57}" presName="horz1" presStyleCnt="0"/>
      <dgm:spPr/>
    </dgm:pt>
    <dgm:pt modelId="{B76E50A7-1553-4698-A10C-0E2F3F338B37}" type="pres">
      <dgm:prSet presAssocID="{B28605C4-2440-4AD9-9288-1C97D892FD57}" presName="tx1" presStyleLbl="revTx" presStyleIdx="5" presStyleCnt="6"/>
      <dgm:spPr/>
    </dgm:pt>
    <dgm:pt modelId="{5E509433-DB82-4C4B-934F-A4CD9DC452C4}" type="pres">
      <dgm:prSet presAssocID="{B28605C4-2440-4AD9-9288-1C97D892FD57}" presName="vert1" presStyleCnt="0"/>
      <dgm:spPr/>
    </dgm:pt>
  </dgm:ptLst>
  <dgm:cxnLst>
    <dgm:cxn modelId="{6BC8C828-1011-47CA-860B-3B15B49CE52C}" srcId="{02115AD9-1601-4928-B8A3-E7FC8B0B9832}" destId="{8D6D7989-0573-4D27-8077-E28B09E41393}" srcOrd="2" destOrd="0" parTransId="{7152DB39-ABE1-4DDC-A371-F4B8AA4FA64B}" sibTransId="{C2FE486C-0FD7-4D7D-91C3-6DFA5A5BC68A}"/>
    <dgm:cxn modelId="{001D1434-22DB-4515-A918-F5FD08567291}" srcId="{02115AD9-1601-4928-B8A3-E7FC8B0B9832}" destId="{14CFF0F1-889A-465C-A13A-54AB04DF09A2}" srcOrd="0" destOrd="0" parTransId="{088C78DD-9B70-487F-9A51-ED3896C58754}" sibTransId="{53AE234A-82F5-4345-8A5E-F9C262EF2C77}"/>
    <dgm:cxn modelId="{49D76A56-009B-4BEA-BFAF-430C8F654F4E}" type="presOf" srcId="{B28605C4-2440-4AD9-9288-1C97D892FD57}" destId="{B76E50A7-1553-4698-A10C-0E2F3F338B37}" srcOrd="0" destOrd="0" presId="urn:microsoft.com/office/officeart/2008/layout/LinedList"/>
    <dgm:cxn modelId="{E508AC6B-F0D9-4159-B8FA-CCB6A0270DB4}" type="presOf" srcId="{8D6D7989-0573-4D27-8077-E28B09E41393}" destId="{E5C38A68-6E6E-4420-9A70-6EF368A4BAA5}" srcOrd="0" destOrd="0" presId="urn:microsoft.com/office/officeart/2008/layout/LinedList"/>
    <dgm:cxn modelId="{0E6E626E-BF09-4737-B816-41AF0D09702F}" srcId="{02115AD9-1601-4928-B8A3-E7FC8B0B9832}" destId="{ACF6DA55-DCDB-4FFE-8C09-5398EC36AE59}" srcOrd="1" destOrd="0" parTransId="{D19E478F-D8E0-40A7-A65E-ADC1CEF61230}" sibTransId="{B5F0F4A7-E006-48CC-AF92-C9C2A3D93E8C}"/>
    <dgm:cxn modelId="{A0B8036F-F710-4490-8D6D-0997D4D7BB70}" type="presOf" srcId="{BFFC3DBF-D52E-4CB9-82F8-1AB2D4B2D1D5}" destId="{93CEEC37-7221-41B5-AC18-D10C905676F9}" srcOrd="0" destOrd="0" presId="urn:microsoft.com/office/officeart/2008/layout/LinedList"/>
    <dgm:cxn modelId="{B847EE8F-CF9D-4A3D-9424-7533BB4693A5}" srcId="{02115AD9-1601-4928-B8A3-E7FC8B0B9832}" destId="{BFFC3DBF-D52E-4CB9-82F8-1AB2D4B2D1D5}" srcOrd="4" destOrd="0" parTransId="{D8CD3E72-69AC-4A22-8354-11751776499B}" sibTransId="{715A97EE-97C2-46AF-A01A-D43AC42378B5}"/>
    <dgm:cxn modelId="{F04F53A3-BEBB-403F-9133-1BF20BEB6094}" type="presOf" srcId="{14CFF0F1-889A-465C-A13A-54AB04DF09A2}" destId="{789A2DEA-72C6-4294-9632-B5503BCF364C}" srcOrd="0" destOrd="0" presId="urn:microsoft.com/office/officeart/2008/layout/LinedList"/>
    <dgm:cxn modelId="{3AFAD7A8-317D-48FF-928D-DB67F1CFD5FB}" type="presOf" srcId="{BEBA4E75-B353-49E7-88E7-91F3CA3E2B8F}" destId="{FB0B6572-AAAB-4825-BDB1-DA91A1843D88}" srcOrd="0" destOrd="0" presId="urn:microsoft.com/office/officeart/2008/layout/LinedList"/>
    <dgm:cxn modelId="{761BB7DA-1292-49E2-9FEF-1FB007039283}" type="presOf" srcId="{ACF6DA55-DCDB-4FFE-8C09-5398EC36AE59}" destId="{1E029DB5-F5CC-44A9-8B65-9ECD9D5954C3}" srcOrd="0" destOrd="0" presId="urn:microsoft.com/office/officeart/2008/layout/LinedList"/>
    <dgm:cxn modelId="{94888AE7-A9D4-42B2-8F88-2C23BB21112A}" srcId="{02115AD9-1601-4928-B8A3-E7FC8B0B9832}" destId="{B28605C4-2440-4AD9-9288-1C97D892FD57}" srcOrd="5" destOrd="0" parTransId="{78412360-A474-4970-B4D9-5C1E9720EAA8}" sibTransId="{EB976808-B394-414D-BE19-3A8331ECEB37}"/>
    <dgm:cxn modelId="{CF95B8F3-1286-49AC-BE85-DB0D7AF5CD31}" srcId="{02115AD9-1601-4928-B8A3-E7FC8B0B9832}" destId="{BEBA4E75-B353-49E7-88E7-91F3CA3E2B8F}" srcOrd="3" destOrd="0" parTransId="{5C6FADF8-B9A0-4748-AED5-9AC769209948}" sibTransId="{78B2BD37-F73C-4123-8E6C-F338C4DCB839}"/>
    <dgm:cxn modelId="{83CDF3F6-4E89-4A92-BD75-9542786E2E4A}" type="presOf" srcId="{02115AD9-1601-4928-B8A3-E7FC8B0B9832}" destId="{FF97F898-C4D5-4ACB-B54C-5824921DACB8}" srcOrd="0" destOrd="0" presId="urn:microsoft.com/office/officeart/2008/layout/LinedList"/>
    <dgm:cxn modelId="{681666DB-D73D-493C-8296-738481475EE5}" type="presParOf" srcId="{FF97F898-C4D5-4ACB-B54C-5824921DACB8}" destId="{E56CD328-1EAA-4D48-8ED8-DA585E9516AC}" srcOrd="0" destOrd="0" presId="urn:microsoft.com/office/officeart/2008/layout/LinedList"/>
    <dgm:cxn modelId="{274EB62E-FBBC-4BF7-A960-98405205B25B}" type="presParOf" srcId="{FF97F898-C4D5-4ACB-B54C-5824921DACB8}" destId="{ED346F18-FC7B-4658-A8AB-D76C4814DA64}" srcOrd="1" destOrd="0" presId="urn:microsoft.com/office/officeart/2008/layout/LinedList"/>
    <dgm:cxn modelId="{7BE74577-C800-4339-8D3B-7597E5735EBA}" type="presParOf" srcId="{ED346F18-FC7B-4658-A8AB-D76C4814DA64}" destId="{789A2DEA-72C6-4294-9632-B5503BCF364C}" srcOrd="0" destOrd="0" presId="urn:microsoft.com/office/officeart/2008/layout/LinedList"/>
    <dgm:cxn modelId="{FAF80C6E-6A26-43FF-8A99-74F1484E1744}" type="presParOf" srcId="{ED346F18-FC7B-4658-A8AB-D76C4814DA64}" destId="{F840CA5E-66D6-4ED3-8E68-87BD309B5EA0}" srcOrd="1" destOrd="0" presId="urn:microsoft.com/office/officeart/2008/layout/LinedList"/>
    <dgm:cxn modelId="{CA0C50E7-CD6F-4560-8A49-BA61506377A8}" type="presParOf" srcId="{FF97F898-C4D5-4ACB-B54C-5824921DACB8}" destId="{7B0C4FAB-C495-4AF0-9B77-41D4BDF0B174}" srcOrd="2" destOrd="0" presId="urn:microsoft.com/office/officeart/2008/layout/LinedList"/>
    <dgm:cxn modelId="{507C3B08-EB89-4693-8AF6-A3C15C5DB000}" type="presParOf" srcId="{FF97F898-C4D5-4ACB-B54C-5824921DACB8}" destId="{96F7612F-A2AC-4A1A-BAC8-DE6F59C02952}" srcOrd="3" destOrd="0" presId="urn:microsoft.com/office/officeart/2008/layout/LinedList"/>
    <dgm:cxn modelId="{538B1C31-E6DF-40B6-AACD-95414D91F824}" type="presParOf" srcId="{96F7612F-A2AC-4A1A-BAC8-DE6F59C02952}" destId="{1E029DB5-F5CC-44A9-8B65-9ECD9D5954C3}" srcOrd="0" destOrd="0" presId="urn:microsoft.com/office/officeart/2008/layout/LinedList"/>
    <dgm:cxn modelId="{DCB46F81-2F96-4581-8E2A-629EA2F600BE}" type="presParOf" srcId="{96F7612F-A2AC-4A1A-BAC8-DE6F59C02952}" destId="{5E8DB12C-7899-44E5-809D-47C1C0D549AC}" srcOrd="1" destOrd="0" presId="urn:microsoft.com/office/officeart/2008/layout/LinedList"/>
    <dgm:cxn modelId="{1A12B093-CD5C-4DE6-A6DE-26917912EB51}" type="presParOf" srcId="{FF97F898-C4D5-4ACB-B54C-5824921DACB8}" destId="{981E2353-D397-48BD-B78B-0B45F8B460D5}" srcOrd="4" destOrd="0" presId="urn:microsoft.com/office/officeart/2008/layout/LinedList"/>
    <dgm:cxn modelId="{133706A1-ECBF-4182-9ED7-5C1EE76BAD1C}" type="presParOf" srcId="{FF97F898-C4D5-4ACB-B54C-5824921DACB8}" destId="{A29BD95F-2FAD-4583-9F48-8651DC411B70}" srcOrd="5" destOrd="0" presId="urn:microsoft.com/office/officeart/2008/layout/LinedList"/>
    <dgm:cxn modelId="{CE99B2B6-7EE8-4B95-A050-BD41F91E7C37}" type="presParOf" srcId="{A29BD95F-2FAD-4583-9F48-8651DC411B70}" destId="{E5C38A68-6E6E-4420-9A70-6EF368A4BAA5}" srcOrd="0" destOrd="0" presId="urn:microsoft.com/office/officeart/2008/layout/LinedList"/>
    <dgm:cxn modelId="{BA3FE99B-E8E9-4647-BABF-AA71CB9CBC22}" type="presParOf" srcId="{A29BD95F-2FAD-4583-9F48-8651DC411B70}" destId="{F2272747-6683-4359-A72A-B749ED0D5552}" srcOrd="1" destOrd="0" presId="urn:microsoft.com/office/officeart/2008/layout/LinedList"/>
    <dgm:cxn modelId="{356B9C7A-4594-476F-8756-C7F1F757A414}" type="presParOf" srcId="{FF97F898-C4D5-4ACB-B54C-5824921DACB8}" destId="{705F5680-9996-4C85-ABC5-600103F84306}" srcOrd="6" destOrd="0" presId="urn:microsoft.com/office/officeart/2008/layout/LinedList"/>
    <dgm:cxn modelId="{C621762F-493B-44FB-8BBD-9DA2CF4034D1}" type="presParOf" srcId="{FF97F898-C4D5-4ACB-B54C-5824921DACB8}" destId="{7DD5E4EA-17BD-48AE-9CF6-26905A4F1E12}" srcOrd="7" destOrd="0" presId="urn:microsoft.com/office/officeart/2008/layout/LinedList"/>
    <dgm:cxn modelId="{0C9A57D2-4859-4C05-BC26-A2F056AFAA42}" type="presParOf" srcId="{7DD5E4EA-17BD-48AE-9CF6-26905A4F1E12}" destId="{FB0B6572-AAAB-4825-BDB1-DA91A1843D88}" srcOrd="0" destOrd="0" presId="urn:microsoft.com/office/officeart/2008/layout/LinedList"/>
    <dgm:cxn modelId="{37B78428-8959-4CA7-BB36-58E3A1EAC53F}" type="presParOf" srcId="{7DD5E4EA-17BD-48AE-9CF6-26905A4F1E12}" destId="{F199E92A-EC3A-452C-992D-D56DDCCC43C7}" srcOrd="1" destOrd="0" presId="urn:microsoft.com/office/officeart/2008/layout/LinedList"/>
    <dgm:cxn modelId="{43502E4B-9215-421F-BE83-C53603527C28}" type="presParOf" srcId="{FF97F898-C4D5-4ACB-B54C-5824921DACB8}" destId="{D36160E2-815D-469C-B4CB-261C991708ED}" srcOrd="8" destOrd="0" presId="urn:microsoft.com/office/officeart/2008/layout/LinedList"/>
    <dgm:cxn modelId="{3820200C-8710-46DD-AA35-1D7FCD7F3283}" type="presParOf" srcId="{FF97F898-C4D5-4ACB-B54C-5824921DACB8}" destId="{F7A3055A-A983-40B6-80D0-85B79B277F9D}" srcOrd="9" destOrd="0" presId="urn:microsoft.com/office/officeart/2008/layout/LinedList"/>
    <dgm:cxn modelId="{62DB5458-574C-48F1-93AF-8B53C043E334}" type="presParOf" srcId="{F7A3055A-A983-40B6-80D0-85B79B277F9D}" destId="{93CEEC37-7221-41B5-AC18-D10C905676F9}" srcOrd="0" destOrd="0" presId="urn:microsoft.com/office/officeart/2008/layout/LinedList"/>
    <dgm:cxn modelId="{FF86155D-883A-4D47-8303-DB8A0F57D5A5}" type="presParOf" srcId="{F7A3055A-A983-40B6-80D0-85B79B277F9D}" destId="{2E51B541-1998-46D4-A1AB-99E158B38CDA}" srcOrd="1" destOrd="0" presId="urn:microsoft.com/office/officeart/2008/layout/LinedList"/>
    <dgm:cxn modelId="{03B1172F-164F-46A0-8A25-99E07B99335B}" type="presParOf" srcId="{FF97F898-C4D5-4ACB-B54C-5824921DACB8}" destId="{B38E81EF-AD9B-48A8-AD89-6E43F318CE5E}" srcOrd="10" destOrd="0" presId="urn:microsoft.com/office/officeart/2008/layout/LinedList"/>
    <dgm:cxn modelId="{2E54984A-CFBD-4E2B-9D3A-318AE195E8A7}" type="presParOf" srcId="{FF97F898-C4D5-4ACB-B54C-5824921DACB8}" destId="{61727EDD-8233-43D7-874C-0641B392C642}" srcOrd="11" destOrd="0" presId="urn:microsoft.com/office/officeart/2008/layout/LinedList"/>
    <dgm:cxn modelId="{A9A53CC3-8459-4925-8394-2F7A395E26C0}" type="presParOf" srcId="{61727EDD-8233-43D7-874C-0641B392C642}" destId="{B76E50A7-1553-4698-A10C-0E2F3F338B37}" srcOrd="0" destOrd="0" presId="urn:microsoft.com/office/officeart/2008/layout/LinedList"/>
    <dgm:cxn modelId="{0DDE5733-C80F-4478-92CC-612AA0C7917A}" type="presParOf" srcId="{61727EDD-8233-43D7-874C-0641B392C642}" destId="{5E509433-DB82-4C4B-934F-A4CD9DC452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B93EE0-E6CC-4CFE-9642-E517FBE4E89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7DF6D-70ED-4C4A-A22F-6D4BA3DACB9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Bénévole en tant que mentor :</a:t>
          </a:r>
          <a:endParaRPr lang="en-US" dirty="0"/>
        </a:p>
      </dgm:t>
    </dgm:pt>
    <dgm:pt modelId="{0ABDCEA2-9A9F-45D2-98CA-F47FD9383BBD}" type="parTrans" cxnId="{C606CBC2-612E-4A2A-9B64-D8360B0A25B9}">
      <dgm:prSet/>
      <dgm:spPr/>
      <dgm:t>
        <a:bodyPr/>
        <a:lstStyle/>
        <a:p>
          <a:endParaRPr lang="en-US"/>
        </a:p>
      </dgm:t>
    </dgm:pt>
    <dgm:pt modelId="{4A534D56-BFB5-40D7-8D96-8B95AAA67390}" type="sibTrans" cxnId="{C606CBC2-612E-4A2A-9B64-D8360B0A25B9}">
      <dgm:prSet/>
      <dgm:spPr/>
      <dgm:t>
        <a:bodyPr/>
        <a:lstStyle/>
        <a:p>
          <a:endParaRPr lang="en-US"/>
        </a:p>
      </dgm:t>
    </dgm:pt>
    <dgm:pt modelId="{5027E5B5-3E91-485F-859D-9DB31DB3514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/>
            <a:t>Maureen Hall dans la salle pour débutants sur Bridge Base Online</a:t>
          </a:r>
          <a:endParaRPr lang="en-US" dirty="0"/>
        </a:p>
      </dgm:t>
    </dgm:pt>
    <dgm:pt modelId="{43001BD7-8605-4A3C-B395-CF3847E96AC8}" type="parTrans" cxnId="{6EB5F022-7BF3-4384-8098-E7F031F82546}">
      <dgm:prSet/>
      <dgm:spPr/>
      <dgm:t>
        <a:bodyPr/>
        <a:lstStyle/>
        <a:p>
          <a:endParaRPr lang="en-US"/>
        </a:p>
      </dgm:t>
    </dgm:pt>
    <dgm:pt modelId="{2AF757F1-E21E-48A1-BB29-13D708BF73F8}" type="sibTrans" cxnId="{6EB5F022-7BF3-4384-8098-E7F031F82546}">
      <dgm:prSet/>
      <dgm:spPr/>
      <dgm:t>
        <a:bodyPr/>
        <a:lstStyle/>
        <a:p>
          <a:endParaRPr lang="en-US"/>
        </a:p>
      </dgm:t>
    </dgm:pt>
    <dgm:pt modelId="{86B243A6-47A6-485F-B7C4-8108E4B040B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Partenaire rémunéré pour les tournois ACBL :</a:t>
          </a:r>
          <a:endParaRPr lang="en-US" dirty="0"/>
        </a:p>
      </dgm:t>
    </dgm:pt>
    <dgm:pt modelId="{B1060F46-2753-4282-A83F-AF4345E9A4B7}" type="parTrans" cxnId="{A34AF8B2-DBB2-4428-983A-E44BCADEB647}">
      <dgm:prSet/>
      <dgm:spPr/>
      <dgm:t>
        <a:bodyPr/>
        <a:lstStyle/>
        <a:p>
          <a:endParaRPr lang="en-US"/>
        </a:p>
      </dgm:t>
    </dgm:pt>
    <dgm:pt modelId="{4BD9629D-9662-437E-9C24-4B4C6552BD74}" type="sibTrans" cxnId="{A34AF8B2-DBB2-4428-983A-E44BCADEB647}">
      <dgm:prSet/>
      <dgm:spPr/>
      <dgm:t>
        <a:bodyPr/>
        <a:lstStyle/>
        <a:p>
          <a:endParaRPr lang="en-US"/>
        </a:p>
      </dgm:t>
    </dgm:pt>
    <dgm:pt modelId="{0E2FBDCF-9CF8-4264-97D7-C537A416DC0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Debriefing d'après-tournoi offerts aux joueurs</a:t>
          </a:r>
          <a:endParaRPr lang="en-US" dirty="0"/>
        </a:p>
      </dgm:t>
    </dgm:pt>
    <dgm:pt modelId="{B6BE662B-2383-4CF6-AC57-3596D5453024}" type="parTrans" cxnId="{4B28FB66-A1D0-43B2-9FCA-9EE6D9A69DC4}">
      <dgm:prSet/>
      <dgm:spPr/>
      <dgm:t>
        <a:bodyPr/>
        <a:lstStyle/>
        <a:p>
          <a:endParaRPr lang="en-US"/>
        </a:p>
      </dgm:t>
    </dgm:pt>
    <dgm:pt modelId="{B414D977-1FD2-4B2A-BCDC-301D530323E9}" type="sibTrans" cxnId="{4B28FB66-A1D0-43B2-9FCA-9EE6D9A69DC4}">
      <dgm:prSet/>
      <dgm:spPr/>
      <dgm:t>
        <a:bodyPr/>
        <a:lstStyle/>
        <a:p>
          <a:endParaRPr lang="en-US"/>
        </a:p>
      </dgm:t>
    </dgm:pt>
    <dgm:pt modelId="{F64BAEDB-C9CB-45CF-9499-BF6B2A62D3C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Challenges hebdomadaires organisés pour les joueurs intéressés</a:t>
          </a:r>
          <a:endParaRPr lang="en-GB" b="0" i="0" dirty="0"/>
        </a:p>
      </dgm:t>
    </dgm:pt>
    <dgm:pt modelId="{FEBF3E78-DC24-47C2-ABCF-EB39C90A33A2}" type="parTrans" cxnId="{7C4E98A0-F7E2-4CCC-BFF1-73B8B6BDD2E1}">
      <dgm:prSet/>
      <dgm:spPr/>
      <dgm:t>
        <a:bodyPr/>
        <a:lstStyle/>
        <a:p>
          <a:endParaRPr lang="en-GB"/>
        </a:p>
      </dgm:t>
    </dgm:pt>
    <dgm:pt modelId="{E7F56161-10C2-4411-85E7-E328F7D74C0C}" type="sibTrans" cxnId="{7C4E98A0-F7E2-4CCC-BFF1-73B8B6BDD2E1}">
      <dgm:prSet/>
      <dgm:spPr/>
      <dgm:t>
        <a:bodyPr/>
        <a:lstStyle/>
        <a:p>
          <a:endParaRPr lang="en-GB"/>
        </a:p>
      </dgm:t>
    </dgm:pt>
    <dgm:pt modelId="{0B659B4F-5158-41E5-8A9E-6CA849B021D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Animation de discussions post-challenges via Skype</a:t>
          </a:r>
          <a:endParaRPr lang="en-GB" b="0" i="0" dirty="0"/>
        </a:p>
      </dgm:t>
    </dgm:pt>
    <dgm:pt modelId="{8975AE11-6489-4C6D-A10F-D077AF28C6D3}" type="parTrans" cxnId="{C7848083-605A-4EF1-AB46-CBFFCB7372F6}">
      <dgm:prSet/>
      <dgm:spPr/>
      <dgm:t>
        <a:bodyPr/>
        <a:lstStyle/>
        <a:p>
          <a:endParaRPr lang="en-GB"/>
        </a:p>
      </dgm:t>
    </dgm:pt>
    <dgm:pt modelId="{F80D9A9C-612C-4CD7-B650-E7ECE85DDA39}" type="sibTrans" cxnId="{C7848083-605A-4EF1-AB46-CBFFCB7372F6}">
      <dgm:prSet/>
      <dgm:spPr/>
      <dgm:t>
        <a:bodyPr/>
        <a:lstStyle/>
        <a:p>
          <a:endParaRPr lang="en-GB"/>
        </a:p>
      </dgm:t>
    </dgm:pt>
    <dgm:pt modelId="{4860D9D5-0B04-427A-98A0-C2B03396EBD3}" type="pres">
      <dgm:prSet presAssocID="{33B93EE0-E6CC-4CFE-9642-E517FBE4E894}" presName="root" presStyleCnt="0">
        <dgm:presLayoutVars>
          <dgm:dir/>
          <dgm:resizeHandles val="exact"/>
        </dgm:presLayoutVars>
      </dgm:prSet>
      <dgm:spPr/>
    </dgm:pt>
    <dgm:pt modelId="{41A7DEED-9CDC-47C9-BE9B-DFD10154D9A0}" type="pres">
      <dgm:prSet presAssocID="{2377DF6D-70ED-4C4A-A22F-6D4BA3DACB9F}" presName="compNode" presStyleCnt="0"/>
      <dgm:spPr/>
    </dgm:pt>
    <dgm:pt modelId="{5B15390E-AEB4-470A-AFCA-56A3EE5B1E72}" type="pres">
      <dgm:prSet presAssocID="{2377DF6D-70ED-4C4A-A22F-6D4BA3DACB9F}" presName="bgRect" presStyleLbl="bgShp" presStyleIdx="0" presStyleCnt="2"/>
      <dgm:spPr/>
    </dgm:pt>
    <dgm:pt modelId="{D86C7DB9-A68B-4CB5-88C4-D5C8232AE345}" type="pres">
      <dgm:prSet presAssocID="{2377DF6D-70ED-4C4A-A22F-6D4BA3DACB9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2DDE790-CCF9-41B8-B76E-F32044AD7214}" type="pres">
      <dgm:prSet presAssocID="{2377DF6D-70ED-4C4A-A22F-6D4BA3DACB9F}" presName="spaceRect" presStyleCnt="0"/>
      <dgm:spPr/>
    </dgm:pt>
    <dgm:pt modelId="{F55853DC-6B47-4728-A793-641F8FF86E27}" type="pres">
      <dgm:prSet presAssocID="{2377DF6D-70ED-4C4A-A22F-6D4BA3DACB9F}" presName="parTx" presStyleLbl="revTx" presStyleIdx="0" presStyleCnt="4">
        <dgm:presLayoutVars>
          <dgm:chMax val="0"/>
          <dgm:chPref val="0"/>
        </dgm:presLayoutVars>
      </dgm:prSet>
      <dgm:spPr/>
    </dgm:pt>
    <dgm:pt modelId="{A9D78E54-B25C-4F71-8FF0-DA1BC5502462}" type="pres">
      <dgm:prSet presAssocID="{2377DF6D-70ED-4C4A-A22F-6D4BA3DACB9F}" presName="desTx" presStyleLbl="revTx" presStyleIdx="1" presStyleCnt="4">
        <dgm:presLayoutVars/>
      </dgm:prSet>
      <dgm:spPr/>
    </dgm:pt>
    <dgm:pt modelId="{9162A58C-FE5E-4CB4-8E73-A846044D6E7C}" type="pres">
      <dgm:prSet presAssocID="{4A534D56-BFB5-40D7-8D96-8B95AAA67390}" presName="sibTrans" presStyleCnt="0"/>
      <dgm:spPr/>
    </dgm:pt>
    <dgm:pt modelId="{7ECA9744-DE55-4B7D-86A3-1A54A23224DA}" type="pres">
      <dgm:prSet presAssocID="{86B243A6-47A6-485F-B7C4-8108E4B040BE}" presName="compNode" presStyleCnt="0"/>
      <dgm:spPr/>
    </dgm:pt>
    <dgm:pt modelId="{98F85E81-DEF3-4C02-B66C-F0142617667E}" type="pres">
      <dgm:prSet presAssocID="{86B243A6-47A6-485F-B7C4-8108E4B040BE}" presName="bgRect" presStyleLbl="bgShp" presStyleIdx="1" presStyleCnt="2"/>
      <dgm:spPr/>
    </dgm:pt>
    <dgm:pt modelId="{1C9653C3-A242-41D1-AEF2-C1D58079EDD0}" type="pres">
      <dgm:prSet presAssocID="{86B243A6-47A6-485F-B7C4-8108E4B040B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A5978F24-3A44-45DC-92F1-D2663B0C29C8}" type="pres">
      <dgm:prSet presAssocID="{86B243A6-47A6-485F-B7C4-8108E4B040BE}" presName="spaceRect" presStyleCnt="0"/>
      <dgm:spPr/>
    </dgm:pt>
    <dgm:pt modelId="{D87794FF-6141-4265-90C6-C06076EFFF4B}" type="pres">
      <dgm:prSet presAssocID="{86B243A6-47A6-485F-B7C4-8108E4B040BE}" presName="parTx" presStyleLbl="revTx" presStyleIdx="2" presStyleCnt="4">
        <dgm:presLayoutVars>
          <dgm:chMax val="0"/>
          <dgm:chPref val="0"/>
        </dgm:presLayoutVars>
      </dgm:prSet>
      <dgm:spPr/>
    </dgm:pt>
    <dgm:pt modelId="{B9642433-BC09-4B04-9248-C5B5E42D394E}" type="pres">
      <dgm:prSet presAssocID="{86B243A6-47A6-485F-B7C4-8108E4B040BE}" presName="desTx" presStyleLbl="revTx" presStyleIdx="3" presStyleCnt="4">
        <dgm:presLayoutVars/>
      </dgm:prSet>
      <dgm:spPr/>
    </dgm:pt>
  </dgm:ptLst>
  <dgm:cxnLst>
    <dgm:cxn modelId="{91866E0D-D8B8-4BD8-B3EF-0AC55B0AE9F6}" type="presOf" srcId="{F64BAEDB-C9CB-45CF-9499-BF6B2A62D3CD}" destId="{A9D78E54-B25C-4F71-8FF0-DA1BC5502462}" srcOrd="0" destOrd="1" presId="urn:microsoft.com/office/officeart/2018/2/layout/IconVerticalSolidList"/>
    <dgm:cxn modelId="{6EB5F022-7BF3-4384-8098-E7F031F82546}" srcId="{2377DF6D-70ED-4C4A-A22F-6D4BA3DACB9F}" destId="{5027E5B5-3E91-485F-859D-9DB31DB35147}" srcOrd="0" destOrd="0" parTransId="{43001BD7-8605-4A3C-B395-CF3847E96AC8}" sibTransId="{2AF757F1-E21E-48A1-BB29-13D708BF73F8}"/>
    <dgm:cxn modelId="{7E2C404A-052C-4134-9815-53FFE71D1E18}" type="presOf" srcId="{33B93EE0-E6CC-4CFE-9642-E517FBE4E894}" destId="{4860D9D5-0B04-427A-98A0-C2B03396EBD3}" srcOrd="0" destOrd="0" presId="urn:microsoft.com/office/officeart/2018/2/layout/IconVerticalSolidList"/>
    <dgm:cxn modelId="{6C82BA4E-555C-4EF3-AAA0-9D2D8974F110}" type="presOf" srcId="{86B243A6-47A6-485F-B7C4-8108E4B040BE}" destId="{D87794FF-6141-4265-90C6-C06076EFFF4B}" srcOrd="0" destOrd="0" presId="urn:microsoft.com/office/officeart/2018/2/layout/IconVerticalSolidList"/>
    <dgm:cxn modelId="{4B28FB66-A1D0-43B2-9FCA-9EE6D9A69DC4}" srcId="{86B243A6-47A6-485F-B7C4-8108E4B040BE}" destId="{0E2FBDCF-9CF8-4264-97D7-C537A416DC0F}" srcOrd="0" destOrd="0" parTransId="{B6BE662B-2383-4CF6-AC57-3596D5453024}" sibTransId="{B414D977-1FD2-4B2A-BCDC-301D530323E9}"/>
    <dgm:cxn modelId="{F2611F79-5185-41BF-AB2C-274F93593055}" type="presOf" srcId="{5027E5B5-3E91-485F-859D-9DB31DB35147}" destId="{A9D78E54-B25C-4F71-8FF0-DA1BC5502462}" srcOrd="0" destOrd="0" presId="urn:microsoft.com/office/officeart/2018/2/layout/IconVerticalSolidList"/>
    <dgm:cxn modelId="{C7848083-605A-4EF1-AB46-CBFFCB7372F6}" srcId="{2377DF6D-70ED-4C4A-A22F-6D4BA3DACB9F}" destId="{0B659B4F-5158-41E5-8A9E-6CA849B021D9}" srcOrd="2" destOrd="0" parTransId="{8975AE11-6489-4C6D-A10F-D077AF28C6D3}" sibTransId="{F80D9A9C-612C-4CD7-B650-E7ECE85DDA39}"/>
    <dgm:cxn modelId="{3837FA96-1061-4CC2-9DD5-33E706BB8499}" type="presOf" srcId="{2377DF6D-70ED-4C4A-A22F-6D4BA3DACB9F}" destId="{F55853DC-6B47-4728-A793-641F8FF86E27}" srcOrd="0" destOrd="0" presId="urn:microsoft.com/office/officeart/2018/2/layout/IconVerticalSolidList"/>
    <dgm:cxn modelId="{D261E29F-C860-4FD5-929E-9FDA30381686}" type="presOf" srcId="{0E2FBDCF-9CF8-4264-97D7-C537A416DC0F}" destId="{B9642433-BC09-4B04-9248-C5B5E42D394E}" srcOrd="0" destOrd="0" presId="urn:microsoft.com/office/officeart/2018/2/layout/IconVerticalSolidList"/>
    <dgm:cxn modelId="{7C4E98A0-F7E2-4CCC-BFF1-73B8B6BDD2E1}" srcId="{2377DF6D-70ED-4C4A-A22F-6D4BA3DACB9F}" destId="{F64BAEDB-C9CB-45CF-9499-BF6B2A62D3CD}" srcOrd="1" destOrd="0" parTransId="{FEBF3E78-DC24-47C2-ABCF-EB39C90A33A2}" sibTransId="{E7F56161-10C2-4411-85E7-E328F7D74C0C}"/>
    <dgm:cxn modelId="{A34AF8B2-DBB2-4428-983A-E44BCADEB647}" srcId="{33B93EE0-E6CC-4CFE-9642-E517FBE4E894}" destId="{86B243A6-47A6-485F-B7C4-8108E4B040BE}" srcOrd="1" destOrd="0" parTransId="{B1060F46-2753-4282-A83F-AF4345E9A4B7}" sibTransId="{4BD9629D-9662-437E-9C24-4B4C6552BD74}"/>
    <dgm:cxn modelId="{13FE2EB7-B530-42F8-8285-06A66A4B49BB}" type="presOf" srcId="{0B659B4F-5158-41E5-8A9E-6CA849B021D9}" destId="{A9D78E54-B25C-4F71-8FF0-DA1BC5502462}" srcOrd="0" destOrd="2" presId="urn:microsoft.com/office/officeart/2018/2/layout/IconVerticalSolidList"/>
    <dgm:cxn modelId="{C606CBC2-612E-4A2A-9B64-D8360B0A25B9}" srcId="{33B93EE0-E6CC-4CFE-9642-E517FBE4E894}" destId="{2377DF6D-70ED-4C4A-A22F-6D4BA3DACB9F}" srcOrd="0" destOrd="0" parTransId="{0ABDCEA2-9A9F-45D2-98CA-F47FD9383BBD}" sibTransId="{4A534D56-BFB5-40D7-8D96-8B95AAA67390}"/>
    <dgm:cxn modelId="{612EA83E-B929-4222-90C6-57A81FD12297}" type="presParOf" srcId="{4860D9D5-0B04-427A-98A0-C2B03396EBD3}" destId="{41A7DEED-9CDC-47C9-BE9B-DFD10154D9A0}" srcOrd="0" destOrd="0" presId="urn:microsoft.com/office/officeart/2018/2/layout/IconVerticalSolidList"/>
    <dgm:cxn modelId="{F433C089-6AEA-45CD-9BC2-29781C7E2F29}" type="presParOf" srcId="{41A7DEED-9CDC-47C9-BE9B-DFD10154D9A0}" destId="{5B15390E-AEB4-470A-AFCA-56A3EE5B1E72}" srcOrd="0" destOrd="0" presId="urn:microsoft.com/office/officeart/2018/2/layout/IconVerticalSolidList"/>
    <dgm:cxn modelId="{8D58B1D0-47BD-44E2-9462-68168A45972E}" type="presParOf" srcId="{41A7DEED-9CDC-47C9-BE9B-DFD10154D9A0}" destId="{D86C7DB9-A68B-4CB5-88C4-D5C8232AE345}" srcOrd="1" destOrd="0" presId="urn:microsoft.com/office/officeart/2018/2/layout/IconVerticalSolidList"/>
    <dgm:cxn modelId="{CBACCB35-16E3-499A-A738-F9FA2F9250EF}" type="presParOf" srcId="{41A7DEED-9CDC-47C9-BE9B-DFD10154D9A0}" destId="{B2DDE790-CCF9-41B8-B76E-F32044AD7214}" srcOrd="2" destOrd="0" presId="urn:microsoft.com/office/officeart/2018/2/layout/IconVerticalSolidList"/>
    <dgm:cxn modelId="{59247336-5841-4EA7-82CA-E06F9B8B57CD}" type="presParOf" srcId="{41A7DEED-9CDC-47C9-BE9B-DFD10154D9A0}" destId="{F55853DC-6B47-4728-A793-641F8FF86E27}" srcOrd="3" destOrd="0" presId="urn:microsoft.com/office/officeart/2018/2/layout/IconVerticalSolidList"/>
    <dgm:cxn modelId="{8181C39A-1451-49EE-805C-025DAF5611E5}" type="presParOf" srcId="{41A7DEED-9CDC-47C9-BE9B-DFD10154D9A0}" destId="{A9D78E54-B25C-4F71-8FF0-DA1BC5502462}" srcOrd="4" destOrd="0" presId="urn:microsoft.com/office/officeart/2018/2/layout/IconVerticalSolidList"/>
    <dgm:cxn modelId="{97347CAB-9CAD-4970-9D8C-41993951F3B9}" type="presParOf" srcId="{4860D9D5-0B04-427A-98A0-C2B03396EBD3}" destId="{9162A58C-FE5E-4CB4-8E73-A846044D6E7C}" srcOrd="1" destOrd="0" presId="urn:microsoft.com/office/officeart/2018/2/layout/IconVerticalSolidList"/>
    <dgm:cxn modelId="{4452197D-548E-438F-8B52-B948FF86D985}" type="presParOf" srcId="{4860D9D5-0B04-427A-98A0-C2B03396EBD3}" destId="{7ECA9744-DE55-4B7D-86A3-1A54A23224DA}" srcOrd="2" destOrd="0" presId="urn:microsoft.com/office/officeart/2018/2/layout/IconVerticalSolidList"/>
    <dgm:cxn modelId="{75D84D69-1764-4D23-95E3-EB546995BE56}" type="presParOf" srcId="{7ECA9744-DE55-4B7D-86A3-1A54A23224DA}" destId="{98F85E81-DEF3-4C02-B66C-F0142617667E}" srcOrd="0" destOrd="0" presId="urn:microsoft.com/office/officeart/2018/2/layout/IconVerticalSolidList"/>
    <dgm:cxn modelId="{BC8DCA14-750B-490A-A972-2FBA776A6242}" type="presParOf" srcId="{7ECA9744-DE55-4B7D-86A3-1A54A23224DA}" destId="{1C9653C3-A242-41D1-AEF2-C1D58079EDD0}" srcOrd="1" destOrd="0" presId="urn:microsoft.com/office/officeart/2018/2/layout/IconVerticalSolidList"/>
    <dgm:cxn modelId="{32D46045-32F9-4148-8B24-507DB50F9076}" type="presParOf" srcId="{7ECA9744-DE55-4B7D-86A3-1A54A23224DA}" destId="{A5978F24-3A44-45DC-92F1-D2663B0C29C8}" srcOrd="2" destOrd="0" presId="urn:microsoft.com/office/officeart/2018/2/layout/IconVerticalSolidList"/>
    <dgm:cxn modelId="{2EC44DA7-C991-406A-9DF5-8C46DAA1CB6D}" type="presParOf" srcId="{7ECA9744-DE55-4B7D-86A3-1A54A23224DA}" destId="{D87794FF-6141-4265-90C6-C06076EFFF4B}" srcOrd="3" destOrd="0" presId="urn:microsoft.com/office/officeart/2018/2/layout/IconVerticalSolidList"/>
    <dgm:cxn modelId="{21573777-5CE8-4A1D-A3FD-8C267BA2543F}" type="presParOf" srcId="{7ECA9744-DE55-4B7D-86A3-1A54A23224DA}" destId="{B9642433-BC09-4B04-9248-C5B5E42D394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A5DCA7-F1AA-4B76-A1D9-D2AB103D2AD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2CC901-AF81-4DF2-AC1E-F7ED07D142E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La certification constitue une reconnaissance précieuse</a:t>
          </a:r>
          <a:endParaRPr lang="en-US" dirty="0"/>
        </a:p>
      </dgm:t>
    </dgm:pt>
    <dgm:pt modelId="{580A63CC-C8C6-43EF-96F7-7B5857856DBE}" type="parTrans" cxnId="{EF969089-D82B-4715-8A68-7D495659EBA5}">
      <dgm:prSet/>
      <dgm:spPr/>
      <dgm:t>
        <a:bodyPr/>
        <a:lstStyle/>
        <a:p>
          <a:endParaRPr lang="en-US"/>
        </a:p>
      </dgm:t>
    </dgm:pt>
    <dgm:pt modelId="{6E8816E3-658B-4764-A276-8DC1BDC6EA71}" type="sibTrans" cxnId="{EF969089-D82B-4715-8A68-7D495659EBA5}">
      <dgm:prSet/>
      <dgm:spPr/>
      <dgm:t>
        <a:bodyPr/>
        <a:lstStyle/>
        <a:p>
          <a:endParaRPr lang="en-US"/>
        </a:p>
      </dgm:t>
    </dgm:pt>
    <dgm:pt modelId="{FE197618-CD05-4434-886B-4841DFBCB84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Enseigner le bridge et jouer au bridge, ça n’est pas pareil</a:t>
          </a:r>
          <a:endParaRPr lang="en-US" dirty="0"/>
        </a:p>
      </dgm:t>
    </dgm:pt>
    <dgm:pt modelId="{3BF8A228-DFEA-46E9-9464-FDD86DC2BD55}" type="parTrans" cxnId="{37170134-04CE-49FF-A222-EF9696AAE05A}">
      <dgm:prSet/>
      <dgm:spPr/>
      <dgm:t>
        <a:bodyPr/>
        <a:lstStyle/>
        <a:p>
          <a:endParaRPr lang="en-US"/>
        </a:p>
      </dgm:t>
    </dgm:pt>
    <dgm:pt modelId="{834DFE41-00E2-4C52-ABA1-8A1E8E92CE60}" type="sibTrans" cxnId="{37170134-04CE-49FF-A222-EF9696AAE05A}">
      <dgm:prSet/>
      <dgm:spPr/>
      <dgm:t>
        <a:bodyPr/>
        <a:lstStyle/>
        <a:p>
          <a:endParaRPr lang="en-US"/>
        </a:p>
      </dgm:t>
    </dgm:pt>
    <dgm:pt modelId="{77225358-49D5-47B1-89F9-0B983274C33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Enseigner améliore les compétences d'un joueur</a:t>
          </a:r>
          <a:endParaRPr lang="en-US" dirty="0"/>
        </a:p>
      </dgm:t>
    </dgm:pt>
    <dgm:pt modelId="{D375EBCA-AD2D-4770-9F75-3DB9716C28AE}" type="parTrans" cxnId="{E83AF207-BCEE-4145-A4D3-6A301C6F7439}">
      <dgm:prSet/>
      <dgm:spPr/>
      <dgm:t>
        <a:bodyPr/>
        <a:lstStyle/>
        <a:p>
          <a:endParaRPr lang="en-US"/>
        </a:p>
      </dgm:t>
    </dgm:pt>
    <dgm:pt modelId="{2C52E618-D1EE-41C1-ACEB-DA355B45C6C2}" type="sibTrans" cxnId="{E83AF207-BCEE-4145-A4D3-6A301C6F7439}">
      <dgm:prSet/>
      <dgm:spPr/>
      <dgm:t>
        <a:bodyPr/>
        <a:lstStyle/>
        <a:p>
          <a:endParaRPr lang="en-US"/>
        </a:p>
      </dgm:t>
    </dgm:pt>
    <dgm:pt modelId="{F5A010DE-0FCC-410E-827D-7751890F3466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Pour les enseignants relais dans les pays sans programme formel de certification</a:t>
          </a:r>
          <a:endParaRPr lang="en-US" dirty="0"/>
        </a:p>
      </dgm:t>
    </dgm:pt>
    <dgm:pt modelId="{CC5A577A-AAC0-4F28-9AB7-DB3FF6E0E7CC}" type="parTrans" cxnId="{3AC79F1D-56F6-4D91-9ED9-97CADDCBA64E}">
      <dgm:prSet/>
      <dgm:spPr/>
      <dgm:t>
        <a:bodyPr/>
        <a:lstStyle/>
        <a:p>
          <a:endParaRPr lang="en-US"/>
        </a:p>
      </dgm:t>
    </dgm:pt>
    <dgm:pt modelId="{ED2859BB-68EE-4DD5-954A-D552E08AD35A}" type="sibTrans" cxnId="{3AC79F1D-56F6-4D91-9ED9-97CADDCBA64E}">
      <dgm:prSet/>
      <dgm:spPr/>
      <dgm:t>
        <a:bodyPr/>
        <a:lstStyle/>
        <a:p>
          <a:endParaRPr lang="en-US"/>
        </a:p>
      </dgm:t>
    </dgm:pt>
    <dgm:pt modelId="{DC7C559B-33B1-4EE0-9D14-8C21033957E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Envisagez de demander une certification auprès des plus grandes fédérations de bridge</a:t>
          </a:r>
          <a:endParaRPr lang="en-US" dirty="0"/>
        </a:p>
      </dgm:t>
    </dgm:pt>
    <dgm:pt modelId="{6F334656-D935-43F3-8C9B-4B777BBDC263}" type="parTrans" cxnId="{1BE9A374-31DE-47BF-9B75-07E051AE2A9D}">
      <dgm:prSet/>
      <dgm:spPr/>
      <dgm:t>
        <a:bodyPr/>
        <a:lstStyle/>
        <a:p>
          <a:endParaRPr lang="en-US"/>
        </a:p>
      </dgm:t>
    </dgm:pt>
    <dgm:pt modelId="{F2A977E4-39A6-4838-B171-EFC01157F47D}" type="sibTrans" cxnId="{1BE9A374-31DE-47BF-9B75-07E051AE2A9D}">
      <dgm:prSet/>
      <dgm:spPr/>
      <dgm:t>
        <a:bodyPr/>
        <a:lstStyle/>
        <a:p>
          <a:endParaRPr lang="en-US"/>
        </a:p>
      </dgm:t>
    </dgm:pt>
    <dgm:pt modelId="{7E02D6E7-8A20-4189-BB64-07E23DCFA4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Motto: "Let’s keep bridge alive!”      </a:t>
          </a:r>
          <a:r>
            <a:rPr lang="fr-FR" b="0" i="0" dirty="0"/>
            <a:t>Devise : « Faisons vivre le bridge ! »</a:t>
          </a:r>
          <a:endParaRPr lang="en-US" dirty="0"/>
        </a:p>
      </dgm:t>
    </dgm:pt>
    <dgm:pt modelId="{E2D6F101-FCCF-451F-9603-7905B300715A}" type="parTrans" cxnId="{769A3D61-D241-46A1-9C59-633FBECA086B}">
      <dgm:prSet/>
      <dgm:spPr/>
      <dgm:t>
        <a:bodyPr/>
        <a:lstStyle/>
        <a:p>
          <a:endParaRPr lang="en-US"/>
        </a:p>
      </dgm:t>
    </dgm:pt>
    <dgm:pt modelId="{1E8ADF0A-AF9A-42B6-A5D8-A33410F4CDEE}" type="sibTrans" cxnId="{769A3D61-D241-46A1-9C59-633FBECA086B}">
      <dgm:prSet/>
      <dgm:spPr/>
      <dgm:t>
        <a:bodyPr/>
        <a:lstStyle/>
        <a:p>
          <a:endParaRPr lang="en-US"/>
        </a:p>
      </dgm:t>
    </dgm:pt>
    <dgm:pt modelId="{49B518F8-2C46-4DAE-8211-7DD44B7017E6}" type="pres">
      <dgm:prSet presAssocID="{64A5DCA7-F1AA-4B76-A1D9-D2AB103D2ADA}" presName="root" presStyleCnt="0">
        <dgm:presLayoutVars>
          <dgm:dir/>
          <dgm:resizeHandles val="exact"/>
        </dgm:presLayoutVars>
      </dgm:prSet>
      <dgm:spPr/>
    </dgm:pt>
    <dgm:pt modelId="{86EEB222-AAD4-4F35-8ABD-8364178F53B1}" type="pres">
      <dgm:prSet presAssocID="{C82CC901-AF81-4DF2-AC1E-F7ED07D142EA}" presName="compNode" presStyleCnt="0"/>
      <dgm:spPr/>
    </dgm:pt>
    <dgm:pt modelId="{ECD7A4F5-59F8-44A9-92C7-7D3B413233E8}" type="pres">
      <dgm:prSet presAssocID="{C82CC901-AF81-4DF2-AC1E-F7ED07D142EA}" presName="bgRect" presStyleLbl="bgShp" presStyleIdx="0" presStyleCnt="5"/>
      <dgm:spPr/>
    </dgm:pt>
    <dgm:pt modelId="{D8724C33-00CE-457C-A6F4-02EA9D7D752F}" type="pres">
      <dgm:prSet presAssocID="{C82CC901-AF81-4DF2-AC1E-F7ED07D142E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7DEB73C0-6BD8-4C64-9DBE-FFD79104BC37}" type="pres">
      <dgm:prSet presAssocID="{C82CC901-AF81-4DF2-AC1E-F7ED07D142EA}" presName="spaceRect" presStyleCnt="0"/>
      <dgm:spPr/>
    </dgm:pt>
    <dgm:pt modelId="{60B948C0-BFBF-47E5-9E26-FF069CA3B784}" type="pres">
      <dgm:prSet presAssocID="{C82CC901-AF81-4DF2-AC1E-F7ED07D142EA}" presName="parTx" presStyleLbl="revTx" presStyleIdx="0" presStyleCnt="6">
        <dgm:presLayoutVars>
          <dgm:chMax val="0"/>
          <dgm:chPref val="0"/>
        </dgm:presLayoutVars>
      </dgm:prSet>
      <dgm:spPr/>
    </dgm:pt>
    <dgm:pt modelId="{8E8C7641-184F-44C9-9387-BCD89CC2A407}" type="pres">
      <dgm:prSet presAssocID="{6E8816E3-658B-4764-A276-8DC1BDC6EA71}" presName="sibTrans" presStyleCnt="0"/>
      <dgm:spPr/>
    </dgm:pt>
    <dgm:pt modelId="{3DBB69BD-B2B0-47C9-A276-1622657803D5}" type="pres">
      <dgm:prSet presAssocID="{FE197618-CD05-4434-886B-4841DFBCB845}" presName="compNode" presStyleCnt="0"/>
      <dgm:spPr/>
    </dgm:pt>
    <dgm:pt modelId="{ECB5D446-ADB4-4C09-B4BD-A276CF74C0C0}" type="pres">
      <dgm:prSet presAssocID="{FE197618-CD05-4434-886B-4841DFBCB845}" presName="bgRect" presStyleLbl="bgShp" presStyleIdx="1" presStyleCnt="5"/>
      <dgm:spPr/>
    </dgm:pt>
    <dgm:pt modelId="{EE20F5A4-EDED-4B90-9378-996D0921D657}" type="pres">
      <dgm:prSet presAssocID="{FE197618-CD05-4434-886B-4841DFBCB84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148909A-EDEB-40AE-9E8A-4CB801CDB34C}" type="pres">
      <dgm:prSet presAssocID="{FE197618-CD05-4434-886B-4841DFBCB845}" presName="spaceRect" presStyleCnt="0"/>
      <dgm:spPr/>
    </dgm:pt>
    <dgm:pt modelId="{9CF9CAD0-66DB-4F91-8506-EDE4320E157F}" type="pres">
      <dgm:prSet presAssocID="{FE197618-CD05-4434-886B-4841DFBCB845}" presName="parTx" presStyleLbl="revTx" presStyleIdx="1" presStyleCnt="6">
        <dgm:presLayoutVars>
          <dgm:chMax val="0"/>
          <dgm:chPref val="0"/>
        </dgm:presLayoutVars>
      </dgm:prSet>
      <dgm:spPr/>
    </dgm:pt>
    <dgm:pt modelId="{5638D6FF-0BE4-4655-BB6D-0AC82819C67E}" type="pres">
      <dgm:prSet presAssocID="{834DFE41-00E2-4C52-ABA1-8A1E8E92CE60}" presName="sibTrans" presStyleCnt="0"/>
      <dgm:spPr/>
    </dgm:pt>
    <dgm:pt modelId="{D0CA8656-7FF6-4EAF-9097-D96E82CF2D8A}" type="pres">
      <dgm:prSet presAssocID="{77225358-49D5-47B1-89F9-0B983274C337}" presName="compNode" presStyleCnt="0"/>
      <dgm:spPr/>
    </dgm:pt>
    <dgm:pt modelId="{8DE4B5C4-29FA-4946-BE4D-5D542BE25BFF}" type="pres">
      <dgm:prSet presAssocID="{77225358-49D5-47B1-89F9-0B983274C337}" presName="bgRect" presStyleLbl="bgShp" presStyleIdx="2" presStyleCnt="5"/>
      <dgm:spPr/>
    </dgm:pt>
    <dgm:pt modelId="{9ECBFDE7-FAF2-48A1-9723-D481704D83D2}" type="pres">
      <dgm:prSet presAssocID="{77225358-49D5-47B1-89F9-0B983274C33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3A37A58-79B9-49F0-8359-496C3F34DF7D}" type="pres">
      <dgm:prSet presAssocID="{77225358-49D5-47B1-89F9-0B983274C337}" presName="spaceRect" presStyleCnt="0"/>
      <dgm:spPr/>
    </dgm:pt>
    <dgm:pt modelId="{6FE6AAE2-DC2D-44F7-BE7C-FE7E42D9B701}" type="pres">
      <dgm:prSet presAssocID="{77225358-49D5-47B1-89F9-0B983274C337}" presName="parTx" presStyleLbl="revTx" presStyleIdx="2" presStyleCnt="6">
        <dgm:presLayoutVars>
          <dgm:chMax val="0"/>
          <dgm:chPref val="0"/>
        </dgm:presLayoutVars>
      </dgm:prSet>
      <dgm:spPr/>
    </dgm:pt>
    <dgm:pt modelId="{6BBFFCC5-3CDD-480A-AD94-3654B64431F3}" type="pres">
      <dgm:prSet presAssocID="{2C52E618-D1EE-41C1-ACEB-DA355B45C6C2}" presName="sibTrans" presStyleCnt="0"/>
      <dgm:spPr/>
    </dgm:pt>
    <dgm:pt modelId="{9C442F26-7F09-46FC-9D87-747DE06A9577}" type="pres">
      <dgm:prSet presAssocID="{F5A010DE-0FCC-410E-827D-7751890F3466}" presName="compNode" presStyleCnt="0"/>
      <dgm:spPr/>
    </dgm:pt>
    <dgm:pt modelId="{BB4ADC06-1FEB-4FBD-B890-94B0A7FA6747}" type="pres">
      <dgm:prSet presAssocID="{F5A010DE-0FCC-410E-827D-7751890F3466}" presName="bgRect" presStyleLbl="bgShp" presStyleIdx="3" presStyleCnt="5"/>
      <dgm:spPr/>
    </dgm:pt>
    <dgm:pt modelId="{2FBB5745-02E7-4E77-AB06-03E429A9F571}" type="pres">
      <dgm:prSet presAssocID="{F5A010DE-0FCC-410E-827D-7751890F346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A6D990E-E661-401B-888D-56D5FB3622C4}" type="pres">
      <dgm:prSet presAssocID="{F5A010DE-0FCC-410E-827D-7751890F3466}" presName="spaceRect" presStyleCnt="0"/>
      <dgm:spPr/>
    </dgm:pt>
    <dgm:pt modelId="{9F7B3A16-7511-4E06-97A7-A0660996A6F5}" type="pres">
      <dgm:prSet presAssocID="{F5A010DE-0FCC-410E-827D-7751890F3466}" presName="parTx" presStyleLbl="revTx" presStyleIdx="3" presStyleCnt="6">
        <dgm:presLayoutVars>
          <dgm:chMax val="0"/>
          <dgm:chPref val="0"/>
        </dgm:presLayoutVars>
      </dgm:prSet>
      <dgm:spPr/>
    </dgm:pt>
    <dgm:pt modelId="{309DCA26-1DA7-423E-9854-380D4B4ABE4B}" type="pres">
      <dgm:prSet presAssocID="{F5A010DE-0FCC-410E-827D-7751890F3466}" presName="desTx" presStyleLbl="revTx" presStyleIdx="4" presStyleCnt="6">
        <dgm:presLayoutVars/>
      </dgm:prSet>
      <dgm:spPr/>
    </dgm:pt>
    <dgm:pt modelId="{9CE5613F-A219-474E-8C0C-10127FCEF6D8}" type="pres">
      <dgm:prSet presAssocID="{ED2859BB-68EE-4DD5-954A-D552E08AD35A}" presName="sibTrans" presStyleCnt="0"/>
      <dgm:spPr/>
    </dgm:pt>
    <dgm:pt modelId="{F66EEC39-8C4C-441B-8B26-1CDE3D0F00D1}" type="pres">
      <dgm:prSet presAssocID="{7E02D6E7-8A20-4189-BB64-07E23DCFA445}" presName="compNode" presStyleCnt="0"/>
      <dgm:spPr/>
    </dgm:pt>
    <dgm:pt modelId="{435DA3AE-F6C0-46A3-805E-54B85AD8B2DE}" type="pres">
      <dgm:prSet presAssocID="{7E02D6E7-8A20-4189-BB64-07E23DCFA445}" presName="bgRect" presStyleLbl="bgShp" presStyleIdx="4" presStyleCnt="5"/>
      <dgm:spPr/>
    </dgm:pt>
    <dgm:pt modelId="{A824C387-1D6C-4EDC-A216-DB3CAA916F89}" type="pres">
      <dgm:prSet presAssocID="{7E02D6E7-8A20-4189-BB64-07E23DCFA44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D3BC062B-8A00-45B0-BFE8-F1A833A73246}" type="pres">
      <dgm:prSet presAssocID="{7E02D6E7-8A20-4189-BB64-07E23DCFA445}" presName="spaceRect" presStyleCnt="0"/>
      <dgm:spPr/>
    </dgm:pt>
    <dgm:pt modelId="{E8780CBF-D2FA-47F7-9E81-74E6EEABA880}" type="pres">
      <dgm:prSet presAssocID="{7E02D6E7-8A20-4189-BB64-07E23DCFA44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E83AF207-BCEE-4145-A4D3-6A301C6F7439}" srcId="{64A5DCA7-F1AA-4B76-A1D9-D2AB103D2ADA}" destId="{77225358-49D5-47B1-89F9-0B983274C337}" srcOrd="2" destOrd="0" parTransId="{D375EBCA-AD2D-4770-9F75-3DB9716C28AE}" sibTransId="{2C52E618-D1EE-41C1-ACEB-DA355B45C6C2}"/>
    <dgm:cxn modelId="{7AD13D0D-330D-4EAC-B1B9-DE8BBF6D7A14}" type="presOf" srcId="{77225358-49D5-47B1-89F9-0B983274C337}" destId="{6FE6AAE2-DC2D-44F7-BE7C-FE7E42D9B701}" srcOrd="0" destOrd="0" presId="urn:microsoft.com/office/officeart/2018/2/layout/IconVerticalSolidList"/>
    <dgm:cxn modelId="{EE4BCA0F-3E45-4423-8244-56299686AEBB}" type="presOf" srcId="{7E02D6E7-8A20-4189-BB64-07E23DCFA445}" destId="{E8780CBF-D2FA-47F7-9E81-74E6EEABA880}" srcOrd="0" destOrd="0" presId="urn:microsoft.com/office/officeart/2018/2/layout/IconVerticalSolidList"/>
    <dgm:cxn modelId="{B2200318-4780-4811-BC85-7F638A170FF6}" type="presOf" srcId="{64A5DCA7-F1AA-4B76-A1D9-D2AB103D2ADA}" destId="{49B518F8-2C46-4DAE-8211-7DD44B7017E6}" srcOrd="0" destOrd="0" presId="urn:microsoft.com/office/officeart/2018/2/layout/IconVerticalSolidList"/>
    <dgm:cxn modelId="{3AC79F1D-56F6-4D91-9ED9-97CADDCBA64E}" srcId="{64A5DCA7-F1AA-4B76-A1D9-D2AB103D2ADA}" destId="{F5A010DE-0FCC-410E-827D-7751890F3466}" srcOrd="3" destOrd="0" parTransId="{CC5A577A-AAC0-4F28-9AB7-DB3FF6E0E7CC}" sibTransId="{ED2859BB-68EE-4DD5-954A-D552E08AD35A}"/>
    <dgm:cxn modelId="{EC28942A-60DE-41E6-B735-E3E2D2114034}" type="presOf" srcId="{DC7C559B-33B1-4EE0-9D14-8C21033957EB}" destId="{309DCA26-1DA7-423E-9854-380D4B4ABE4B}" srcOrd="0" destOrd="0" presId="urn:microsoft.com/office/officeart/2018/2/layout/IconVerticalSolidList"/>
    <dgm:cxn modelId="{37170134-04CE-49FF-A222-EF9696AAE05A}" srcId="{64A5DCA7-F1AA-4B76-A1D9-D2AB103D2ADA}" destId="{FE197618-CD05-4434-886B-4841DFBCB845}" srcOrd="1" destOrd="0" parTransId="{3BF8A228-DFEA-46E9-9464-FDD86DC2BD55}" sibTransId="{834DFE41-00E2-4C52-ABA1-8A1E8E92CE60}"/>
    <dgm:cxn modelId="{D7C2C75C-7027-41EF-82F0-CFE4C1321812}" type="presOf" srcId="{C82CC901-AF81-4DF2-AC1E-F7ED07D142EA}" destId="{60B948C0-BFBF-47E5-9E26-FF069CA3B784}" srcOrd="0" destOrd="0" presId="urn:microsoft.com/office/officeart/2018/2/layout/IconVerticalSolidList"/>
    <dgm:cxn modelId="{769A3D61-D241-46A1-9C59-633FBECA086B}" srcId="{64A5DCA7-F1AA-4B76-A1D9-D2AB103D2ADA}" destId="{7E02D6E7-8A20-4189-BB64-07E23DCFA445}" srcOrd="4" destOrd="0" parTransId="{E2D6F101-FCCF-451F-9603-7905B300715A}" sibTransId="{1E8ADF0A-AF9A-42B6-A5D8-A33410F4CDEE}"/>
    <dgm:cxn modelId="{1BE9A374-31DE-47BF-9B75-07E051AE2A9D}" srcId="{F5A010DE-0FCC-410E-827D-7751890F3466}" destId="{DC7C559B-33B1-4EE0-9D14-8C21033957EB}" srcOrd="0" destOrd="0" parTransId="{6F334656-D935-43F3-8C9B-4B777BBDC263}" sibTransId="{F2A977E4-39A6-4838-B171-EFC01157F47D}"/>
    <dgm:cxn modelId="{EF969089-D82B-4715-8A68-7D495659EBA5}" srcId="{64A5DCA7-F1AA-4B76-A1D9-D2AB103D2ADA}" destId="{C82CC901-AF81-4DF2-AC1E-F7ED07D142EA}" srcOrd="0" destOrd="0" parTransId="{580A63CC-C8C6-43EF-96F7-7B5857856DBE}" sibTransId="{6E8816E3-658B-4764-A276-8DC1BDC6EA71}"/>
    <dgm:cxn modelId="{0B16F0B6-FD9C-4A75-B93C-ED11AA54AD05}" type="presOf" srcId="{FE197618-CD05-4434-886B-4841DFBCB845}" destId="{9CF9CAD0-66DB-4F91-8506-EDE4320E157F}" srcOrd="0" destOrd="0" presId="urn:microsoft.com/office/officeart/2018/2/layout/IconVerticalSolidList"/>
    <dgm:cxn modelId="{5E8600EE-5C27-4C8D-98D4-69F50F2BDC9C}" type="presOf" srcId="{F5A010DE-0FCC-410E-827D-7751890F3466}" destId="{9F7B3A16-7511-4E06-97A7-A0660996A6F5}" srcOrd="0" destOrd="0" presId="urn:microsoft.com/office/officeart/2018/2/layout/IconVerticalSolidList"/>
    <dgm:cxn modelId="{7D8E9894-0973-42E6-B00A-E8F5BEE61766}" type="presParOf" srcId="{49B518F8-2C46-4DAE-8211-7DD44B7017E6}" destId="{86EEB222-AAD4-4F35-8ABD-8364178F53B1}" srcOrd="0" destOrd="0" presId="urn:microsoft.com/office/officeart/2018/2/layout/IconVerticalSolidList"/>
    <dgm:cxn modelId="{044C74B2-ED94-4A37-9693-CD1A84F0BB72}" type="presParOf" srcId="{86EEB222-AAD4-4F35-8ABD-8364178F53B1}" destId="{ECD7A4F5-59F8-44A9-92C7-7D3B413233E8}" srcOrd="0" destOrd="0" presId="urn:microsoft.com/office/officeart/2018/2/layout/IconVerticalSolidList"/>
    <dgm:cxn modelId="{24B74318-062F-4E56-9A4A-A80A5390263C}" type="presParOf" srcId="{86EEB222-AAD4-4F35-8ABD-8364178F53B1}" destId="{D8724C33-00CE-457C-A6F4-02EA9D7D752F}" srcOrd="1" destOrd="0" presId="urn:microsoft.com/office/officeart/2018/2/layout/IconVerticalSolidList"/>
    <dgm:cxn modelId="{38EFB6F9-0199-46E3-872D-B50D632BC89B}" type="presParOf" srcId="{86EEB222-AAD4-4F35-8ABD-8364178F53B1}" destId="{7DEB73C0-6BD8-4C64-9DBE-FFD79104BC37}" srcOrd="2" destOrd="0" presId="urn:microsoft.com/office/officeart/2018/2/layout/IconVerticalSolidList"/>
    <dgm:cxn modelId="{2723F5A7-0F57-47E0-9575-CA0C36BC8357}" type="presParOf" srcId="{86EEB222-AAD4-4F35-8ABD-8364178F53B1}" destId="{60B948C0-BFBF-47E5-9E26-FF069CA3B784}" srcOrd="3" destOrd="0" presId="urn:microsoft.com/office/officeart/2018/2/layout/IconVerticalSolidList"/>
    <dgm:cxn modelId="{7DB9BAC7-C92D-41BE-A925-B448E997523A}" type="presParOf" srcId="{49B518F8-2C46-4DAE-8211-7DD44B7017E6}" destId="{8E8C7641-184F-44C9-9387-BCD89CC2A407}" srcOrd="1" destOrd="0" presId="urn:microsoft.com/office/officeart/2018/2/layout/IconVerticalSolidList"/>
    <dgm:cxn modelId="{CEB87555-1A21-43E3-B84A-A4A15B7C3AE8}" type="presParOf" srcId="{49B518F8-2C46-4DAE-8211-7DD44B7017E6}" destId="{3DBB69BD-B2B0-47C9-A276-1622657803D5}" srcOrd="2" destOrd="0" presId="urn:microsoft.com/office/officeart/2018/2/layout/IconVerticalSolidList"/>
    <dgm:cxn modelId="{E3B062DD-C983-450C-AED6-FFDACB22AE34}" type="presParOf" srcId="{3DBB69BD-B2B0-47C9-A276-1622657803D5}" destId="{ECB5D446-ADB4-4C09-B4BD-A276CF74C0C0}" srcOrd="0" destOrd="0" presId="urn:microsoft.com/office/officeart/2018/2/layout/IconVerticalSolidList"/>
    <dgm:cxn modelId="{7C12C768-7171-4B11-B497-D3C936D3665F}" type="presParOf" srcId="{3DBB69BD-B2B0-47C9-A276-1622657803D5}" destId="{EE20F5A4-EDED-4B90-9378-996D0921D657}" srcOrd="1" destOrd="0" presId="urn:microsoft.com/office/officeart/2018/2/layout/IconVerticalSolidList"/>
    <dgm:cxn modelId="{7717BF1B-3066-455A-A7D9-B09508F09ACE}" type="presParOf" srcId="{3DBB69BD-B2B0-47C9-A276-1622657803D5}" destId="{5148909A-EDEB-40AE-9E8A-4CB801CDB34C}" srcOrd="2" destOrd="0" presId="urn:microsoft.com/office/officeart/2018/2/layout/IconVerticalSolidList"/>
    <dgm:cxn modelId="{579CD209-FDBB-4FBF-B821-482C93E9BAF4}" type="presParOf" srcId="{3DBB69BD-B2B0-47C9-A276-1622657803D5}" destId="{9CF9CAD0-66DB-4F91-8506-EDE4320E157F}" srcOrd="3" destOrd="0" presId="urn:microsoft.com/office/officeart/2018/2/layout/IconVerticalSolidList"/>
    <dgm:cxn modelId="{62388B25-BBFA-456B-9442-B24A61544790}" type="presParOf" srcId="{49B518F8-2C46-4DAE-8211-7DD44B7017E6}" destId="{5638D6FF-0BE4-4655-BB6D-0AC82819C67E}" srcOrd="3" destOrd="0" presId="urn:microsoft.com/office/officeart/2018/2/layout/IconVerticalSolidList"/>
    <dgm:cxn modelId="{A032067E-EA21-4F1D-BB0B-DEE70DD53A57}" type="presParOf" srcId="{49B518F8-2C46-4DAE-8211-7DD44B7017E6}" destId="{D0CA8656-7FF6-4EAF-9097-D96E82CF2D8A}" srcOrd="4" destOrd="0" presId="urn:microsoft.com/office/officeart/2018/2/layout/IconVerticalSolidList"/>
    <dgm:cxn modelId="{6CA6022E-A7F2-448E-BF61-3CA41CB06E69}" type="presParOf" srcId="{D0CA8656-7FF6-4EAF-9097-D96E82CF2D8A}" destId="{8DE4B5C4-29FA-4946-BE4D-5D542BE25BFF}" srcOrd="0" destOrd="0" presId="urn:microsoft.com/office/officeart/2018/2/layout/IconVerticalSolidList"/>
    <dgm:cxn modelId="{C64DE1C4-8238-4534-AE33-9934072685B8}" type="presParOf" srcId="{D0CA8656-7FF6-4EAF-9097-D96E82CF2D8A}" destId="{9ECBFDE7-FAF2-48A1-9723-D481704D83D2}" srcOrd="1" destOrd="0" presId="urn:microsoft.com/office/officeart/2018/2/layout/IconVerticalSolidList"/>
    <dgm:cxn modelId="{C4DD5C35-14CB-46D7-AB51-4C757686C2C7}" type="presParOf" srcId="{D0CA8656-7FF6-4EAF-9097-D96E82CF2D8A}" destId="{53A37A58-79B9-49F0-8359-496C3F34DF7D}" srcOrd="2" destOrd="0" presId="urn:microsoft.com/office/officeart/2018/2/layout/IconVerticalSolidList"/>
    <dgm:cxn modelId="{6D5860C6-2C20-49D7-9FDE-44241B7BB8EA}" type="presParOf" srcId="{D0CA8656-7FF6-4EAF-9097-D96E82CF2D8A}" destId="{6FE6AAE2-DC2D-44F7-BE7C-FE7E42D9B701}" srcOrd="3" destOrd="0" presId="urn:microsoft.com/office/officeart/2018/2/layout/IconVerticalSolidList"/>
    <dgm:cxn modelId="{B094A416-E2C6-4645-A1F1-CD263164E237}" type="presParOf" srcId="{49B518F8-2C46-4DAE-8211-7DD44B7017E6}" destId="{6BBFFCC5-3CDD-480A-AD94-3654B64431F3}" srcOrd="5" destOrd="0" presId="urn:microsoft.com/office/officeart/2018/2/layout/IconVerticalSolidList"/>
    <dgm:cxn modelId="{B973513C-CB53-4012-8752-14A7CECB303E}" type="presParOf" srcId="{49B518F8-2C46-4DAE-8211-7DD44B7017E6}" destId="{9C442F26-7F09-46FC-9D87-747DE06A9577}" srcOrd="6" destOrd="0" presId="urn:microsoft.com/office/officeart/2018/2/layout/IconVerticalSolidList"/>
    <dgm:cxn modelId="{C03461C0-8ACB-4AEB-880F-F8E5F45AD5DB}" type="presParOf" srcId="{9C442F26-7F09-46FC-9D87-747DE06A9577}" destId="{BB4ADC06-1FEB-4FBD-B890-94B0A7FA6747}" srcOrd="0" destOrd="0" presId="urn:microsoft.com/office/officeart/2018/2/layout/IconVerticalSolidList"/>
    <dgm:cxn modelId="{885D04BD-D203-4F67-9DA3-E791F7BC174A}" type="presParOf" srcId="{9C442F26-7F09-46FC-9D87-747DE06A9577}" destId="{2FBB5745-02E7-4E77-AB06-03E429A9F571}" srcOrd="1" destOrd="0" presId="urn:microsoft.com/office/officeart/2018/2/layout/IconVerticalSolidList"/>
    <dgm:cxn modelId="{92D1E057-FFF3-4205-B761-148D4B3A8F84}" type="presParOf" srcId="{9C442F26-7F09-46FC-9D87-747DE06A9577}" destId="{BA6D990E-E661-401B-888D-56D5FB3622C4}" srcOrd="2" destOrd="0" presId="urn:microsoft.com/office/officeart/2018/2/layout/IconVerticalSolidList"/>
    <dgm:cxn modelId="{24485885-C345-4BDE-B945-79B909AFBB7D}" type="presParOf" srcId="{9C442F26-7F09-46FC-9D87-747DE06A9577}" destId="{9F7B3A16-7511-4E06-97A7-A0660996A6F5}" srcOrd="3" destOrd="0" presId="urn:microsoft.com/office/officeart/2018/2/layout/IconVerticalSolidList"/>
    <dgm:cxn modelId="{AF68B932-43C0-4E68-B275-76CE680B5760}" type="presParOf" srcId="{9C442F26-7F09-46FC-9D87-747DE06A9577}" destId="{309DCA26-1DA7-423E-9854-380D4B4ABE4B}" srcOrd="4" destOrd="0" presId="urn:microsoft.com/office/officeart/2018/2/layout/IconVerticalSolidList"/>
    <dgm:cxn modelId="{E65808F2-AD34-46F9-9A5F-0950E90C7249}" type="presParOf" srcId="{49B518F8-2C46-4DAE-8211-7DD44B7017E6}" destId="{9CE5613F-A219-474E-8C0C-10127FCEF6D8}" srcOrd="7" destOrd="0" presId="urn:microsoft.com/office/officeart/2018/2/layout/IconVerticalSolidList"/>
    <dgm:cxn modelId="{A6F799B6-3056-4BF6-825F-EFF352A50F81}" type="presParOf" srcId="{49B518F8-2C46-4DAE-8211-7DD44B7017E6}" destId="{F66EEC39-8C4C-441B-8B26-1CDE3D0F00D1}" srcOrd="8" destOrd="0" presId="urn:microsoft.com/office/officeart/2018/2/layout/IconVerticalSolidList"/>
    <dgm:cxn modelId="{09415388-E5E7-4F1B-864A-FE18CA9BDB5F}" type="presParOf" srcId="{F66EEC39-8C4C-441B-8B26-1CDE3D0F00D1}" destId="{435DA3AE-F6C0-46A3-805E-54B85AD8B2DE}" srcOrd="0" destOrd="0" presId="urn:microsoft.com/office/officeart/2018/2/layout/IconVerticalSolidList"/>
    <dgm:cxn modelId="{11D30597-EB4D-4CE6-85BD-2046572FD37A}" type="presParOf" srcId="{F66EEC39-8C4C-441B-8B26-1CDE3D0F00D1}" destId="{A824C387-1D6C-4EDC-A216-DB3CAA916F89}" srcOrd="1" destOrd="0" presId="urn:microsoft.com/office/officeart/2018/2/layout/IconVerticalSolidList"/>
    <dgm:cxn modelId="{F07085A7-A7AF-46E7-822B-E20D799C856F}" type="presParOf" srcId="{F66EEC39-8C4C-441B-8B26-1CDE3D0F00D1}" destId="{D3BC062B-8A00-45B0-BFE8-F1A833A73246}" srcOrd="2" destOrd="0" presId="urn:microsoft.com/office/officeart/2018/2/layout/IconVerticalSolidList"/>
    <dgm:cxn modelId="{9A1E5BBD-0BB5-46EA-AE6B-198F907E9702}" type="presParOf" srcId="{F66EEC39-8C4C-441B-8B26-1CDE3D0F00D1}" destId="{E8780CBF-D2FA-47F7-9E81-74E6EEABA8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B46B1-704F-4F0C-A23E-65B69243E1ED}">
      <dsp:nvSpPr>
        <dsp:cNvPr id="0" name=""/>
        <dsp:cNvSpPr/>
      </dsp:nvSpPr>
      <dsp:spPr>
        <a:xfrm>
          <a:off x="0" y="37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7AE08-1FDF-44A7-911F-F482DB3C2FFF}">
      <dsp:nvSpPr>
        <dsp:cNvPr id="0" name=""/>
        <dsp:cNvSpPr/>
      </dsp:nvSpPr>
      <dsp:spPr>
        <a:xfrm>
          <a:off x="154829" y="115534"/>
          <a:ext cx="281509" cy="281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2A3A9-1AC9-4A84-9460-FD358E726884}">
      <dsp:nvSpPr>
        <dsp:cNvPr id="0" name=""/>
        <dsp:cNvSpPr/>
      </dsp:nvSpPr>
      <dsp:spPr>
        <a:xfrm>
          <a:off x="591168" y="37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Médecin de Singapour</a:t>
          </a:r>
          <a:endParaRPr lang="en-US" sz="1600" kern="1200" dirty="0"/>
        </a:p>
      </dsp:txBody>
      <dsp:txXfrm>
        <a:off x="591168" y="371"/>
        <a:ext cx="9924431" cy="511834"/>
      </dsp:txXfrm>
    </dsp:sp>
    <dsp:sp modelId="{6E39840F-31C9-4931-ADB3-984C1A528F59}">
      <dsp:nvSpPr>
        <dsp:cNvPr id="0" name=""/>
        <dsp:cNvSpPr/>
      </dsp:nvSpPr>
      <dsp:spPr>
        <a:xfrm>
          <a:off x="0" y="640165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2E212-51F1-475A-B7D2-A390A1375414}">
      <dsp:nvSpPr>
        <dsp:cNvPr id="0" name=""/>
        <dsp:cNvSpPr/>
      </dsp:nvSpPr>
      <dsp:spPr>
        <a:xfrm>
          <a:off x="154829" y="755327"/>
          <a:ext cx="281509" cy="2815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AA9E9-C355-4353-AE02-E636154332D2}">
      <dsp:nvSpPr>
        <dsp:cNvPr id="0" name=""/>
        <dsp:cNvSpPr/>
      </dsp:nvSpPr>
      <dsp:spPr>
        <a:xfrm>
          <a:off x="591168" y="640165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 commencé à jouer au bridge à 18 ans (1999)</a:t>
          </a:r>
          <a:endParaRPr lang="en-US" sz="1600" kern="1200" dirty="0"/>
        </a:p>
      </dsp:txBody>
      <dsp:txXfrm>
        <a:off x="591168" y="640165"/>
        <a:ext cx="9924431" cy="511834"/>
      </dsp:txXfrm>
    </dsp:sp>
    <dsp:sp modelId="{E2CB0C86-2690-4706-AD5B-0C12A6F4F7ED}">
      <dsp:nvSpPr>
        <dsp:cNvPr id="0" name=""/>
        <dsp:cNvSpPr/>
      </dsp:nvSpPr>
      <dsp:spPr>
        <a:xfrm>
          <a:off x="0" y="1279958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FB437-5764-46EA-B91A-53F69324DA12}">
      <dsp:nvSpPr>
        <dsp:cNvPr id="0" name=""/>
        <dsp:cNvSpPr/>
      </dsp:nvSpPr>
      <dsp:spPr>
        <a:xfrm>
          <a:off x="154829" y="1395121"/>
          <a:ext cx="281509" cy="2815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6964A-4CA3-4CEA-817A-41898529424F}">
      <dsp:nvSpPr>
        <dsp:cNvPr id="0" name=""/>
        <dsp:cNvSpPr/>
      </dsp:nvSpPr>
      <dsp:spPr>
        <a:xfrm>
          <a:off x="591168" y="1279958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Connaissances bridgesques acquises grâce à l'auto-apprentissage par les livres</a:t>
          </a:r>
          <a:endParaRPr lang="en-US" sz="1600" kern="1200" dirty="0"/>
        </a:p>
      </dsp:txBody>
      <dsp:txXfrm>
        <a:off x="591168" y="1279958"/>
        <a:ext cx="9924431" cy="511834"/>
      </dsp:txXfrm>
    </dsp:sp>
    <dsp:sp modelId="{55469B39-0D86-4B28-BB0D-8F255B18ED9B}">
      <dsp:nvSpPr>
        <dsp:cNvPr id="0" name=""/>
        <dsp:cNvSpPr/>
      </dsp:nvSpPr>
      <dsp:spPr>
        <a:xfrm>
          <a:off x="0" y="191975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C2941-B291-47B7-A1AB-5C1CA83FB9D0}">
      <dsp:nvSpPr>
        <dsp:cNvPr id="0" name=""/>
        <dsp:cNvSpPr/>
      </dsp:nvSpPr>
      <dsp:spPr>
        <a:xfrm>
          <a:off x="154829" y="2034914"/>
          <a:ext cx="281509" cy="2815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F604-F63E-4E39-9E2B-B7FA327E065F}">
      <dsp:nvSpPr>
        <dsp:cNvPr id="0" name=""/>
        <dsp:cNvSpPr/>
      </dsp:nvSpPr>
      <dsp:spPr>
        <a:xfrm>
          <a:off x="591168" y="191975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S’est mis en congés du bridge pour raisons professionnelles (2012-2018)</a:t>
          </a:r>
          <a:endParaRPr lang="en-US" sz="1600" kern="1200" dirty="0"/>
        </a:p>
      </dsp:txBody>
      <dsp:txXfrm>
        <a:off x="591168" y="1919751"/>
        <a:ext cx="9924431" cy="511834"/>
      </dsp:txXfrm>
    </dsp:sp>
    <dsp:sp modelId="{8275C684-944D-45AD-A407-915EB2D6D059}">
      <dsp:nvSpPr>
        <dsp:cNvPr id="0" name=""/>
        <dsp:cNvSpPr/>
      </dsp:nvSpPr>
      <dsp:spPr>
        <a:xfrm>
          <a:off x="0" y="2559544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5CA81-73CC-4E0A-9920-66B106A6DF51}">
      <dsp:nvSpPr>
        <dsp:cNvPr id="0" name=""/>
        <dsp:cNvSpPr/>
      </dsp:nvSpPr>
      <dsp:spPr>
        <a:xfrm>
          <a:off x="154829" y="2674707"/>
          <a:ext cx="281509" cy="281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B2129-0AA1-4662-9468-DA136B28A460}">
      <dsp:nvSpPr>
        <dsp:cNvPr id="0" name=""/>
        <dsp:cNvSpPr/>
      </dsp:nvSpPr>
      <dsp:spPr>
        <a:xfrm>
          <a:off x="591168" y="2559544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 repris le jeu alors qu'il suivait un cours d'une semaine à l'Université Harvard avec sa femme en 2019</a:t>
          </a:r>
          <a:endParaRPr lang="en-US" sz="1600" kern="1200" dirty="0"/>
        </a:p>
      </dsp:txBody>
      <dsp:txXfrm>
        <a:off x="591168" y="2559544"/>
        <a:ext cx="9924431" cy="511834"/>
      </dsp:txXfrm>
    </dsp:sp>
    <dsp:sp modelId="{3C886BD1-46C0-441F-9DA5-0211A364477E}">
      <dsp:nvSpPr>
        <dsp:cNvPr id="0" name=""/>
        <dsp:cNvSpPr/>
      </dsp:nvSpPr>
      <dsp:spPr>
        <a:xfrm>
          <a:off x="0" y="3199338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23B64-681B-46AD-9F83-1E24725114EA}">
      <dsp:nvSpPr>
        <dsp:cNvPr id="0" name=""/>
        <dsp:cNvSpPr/>
      </dsp:nvSpPr>
      <dsp:spPr>
        <a:xfrm>
          <a:off x="154829" y="3314501"/>
          <a:ext cx="281509" cy="2815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89C4F-B1D3-498E-9F9C-DE8EB2A163B3}">
      <dsp:nvSpPr>
        <dsp:cNvPr id="0" name=""/>
        <dsp:cNvSpPr/>
      </dsp:nvSpPr>
      <dsp:spPr>
        <a:xfrm>
          <a:off x="591168" y="3199338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Participation à des tournois au Newton Club et au Westwood Club</a:t>
          </a:r>
          <a:endParaRPr lang="en-US" sz="1600" kern="1200" dirty="0"/>
        </a:p>
      </dsp:txBody>
      <dsp:txXfrm>
        <a:off x="591168" y="3199338"/>
        <a:ext cx="9924431" cy="511834"/>
      </dsp:txXfrm>
    </dsp:sp>
    <dsp:sp modelId="{48B55F1E-C600-4132-93A0-2D3015518B07}">
      <dsp:nvSpPr>
        <dsp:cNvPr id="0" name=""/>
        <dsp:cNvSpPr/>
      </dsp:nvSpPr>
      <dsp:spPr>
        <a:xfrm>
          <a:off x="0" y="383913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E23F5-4B3C-4041-9D4B-8DCA9A1801AF}">
      <dsp:nvSpPr>
        <dsp:cNvPr id="0" name=""/>
        <dsp:cNvSpPr/>
      </dsp:nvSpPr>
      <dsp:spPr>
        <a:xfrm>
          <a:off x="154829" y="3954294"/>
          <a:ext cx="281509" cy="2815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B16F3-DC00-46C2-9302-C7F57227AE62}">
      <dsp:nvSpPr>
        <dsp:cNvPr id="0" name=""/>
        <dsp:cNvSpPr/>
      </dsp:nvSpPr>
      <dsp:spPr>
        <a:xfrm>
          <a:off x="591168" y="383913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Engagé pour des parties surveillées, une option non disponible à Singapour.</a:t>
          </a:r>
          <a:endParaRPr lang="en-US" sz="1600" kern="1200" dirty="0"/>
        </a:p>
      </dsp:txBody>
      <dsp:txXfrm>
        <a:off x="591168" y="3839131"/>
        <a:ext cx="9924431" cy="511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51346-A921-45D2-BCAF-3DDF19DACA4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A4815-EAD6-422B-BB43-DD4922FD4451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71389-3AF6-441D-843A-4967C31C64E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Une petite communauté de joueurs de bridge</a:t>
          </a:r>
          <a:endParaRPr lang="en-US" sz="2100" kern="1200" dirty="0"/>
        </a:p>
      </dsp:txBody>
      <dsp:txXfrm>
        <a:off x="1834517" y="469890"/>
        <a:ext cx="3148942" cy="1335915"/>
      </dsp:txXfrm>
    </dsp:sp>
    <dsp:sp modelId="{617733CD-A341-4727-A75E-804D36730C00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EF4A7-3CB0-4E0D-8113-842C43D181BF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FAA1D-FD72-4873-9DA7-E07EE22CBF3F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Fédération de bridge           de Singapour</a:t>
          </a:r>
          <a:endParaRPr lang="en-US" sz="2100" kern="1200" dirty="0"/>
        </a:p>
      </dsp:txBody>
      <dsp:txXfrm>
        <a:off x="7154322" y="469890"/>
        <a:ext cx="3148942" cy="1335915"/>
      </dsp:txXfrm>
    </dsp:sp>
    <dsp:sp modelId="{58007C61-2343-4447-A6A5-BDD74D0F4294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9612D-0B2D-4339-AB6A-A795E25B5639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3148B-37AC-47D9-8958-5EC375723ADA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Système de </a:t>
          </a:r>
          <a:r>
            <a:rPr lang="fr-FR" sz="2100" kern="1200" dirty="0" err="1"/>
            <a:t>Masterpoints</a:t>
          </a:r>
          <a:r>
            <a:rPr lang="fr-FR" sz="2100" kern="1200" dirty="0"/>
            <a:t> moins développé par rapport à l’étranger</a:t>
          </a:r>
          <a:endParaRPr lang="en-US" sz="2100" kern="1200" dirty="0"/>
        </a:p>
      </dsp:txBody>
      <dsp:txXfrm>
        <a:off x="1834517" y="2545532"/>
        <a:ext cx="3148942" cy="1335915"/>
      </dsp:txXfrm>
    </dsp:sp>
    <dsp:sp modelId="{7E839618-A97D-4B86-A67C-0B25A5DA166F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4E71A-84BF-4745-9654-C8AB41932C9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4A4AE-2693-4832-90AF-7B89D8528358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Manque de certification formelle pour les professeurs de bridge à Singapour</a:t>
          </a:r>
          <a:endParaRPr lang="en-US" sz="2100" kern="1200" dirty="0"/>
        </a:p>
      </dsp:txBody>
      <dsp:txXfrm>
        <a:off x="7154322" y="2545532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BEB0E-896C-4B70-95A7-E7054A0BC82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0DE42-7B91-4B39-BA90-EA9EBADBEF47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Rejeté comme professeur de bridge à Singapour en raison du manque de certification</a:t>
          </a:r>
          <a:endParaRPr lang="en-US" sz="3000" kern="1200" dirty="0"/>
        </a:p>
      </dsp:txBody>
      <dsp:txXfrm>
        <a:off x="0" y="0"/>
        <a:ext cx="10515600" cy="1087834"/>
      </dsp:txXfrm>
    </dsp:sp>
    <dsp:sp modelId="{1530D859-F979-49E5-8919-9EE074128DFD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AC65E-F635-4A56-8D56-1D6EFC4A3675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Distinction entre jouer au bridge et l'enseigner</a:t>
          </a:r>
          <a:endParaRPr lang="en-US" sz="3000" kern="1200" dirty="0"/>
        </a:p>
      </dsp:txBody>
      <dsp:txXfrm>
        <a:off x="0" y="1087834"/>
        <a:ext cx="10515600" cy="1087834"/>
      </dsp:txXfrm>
    </dsp:sp>
    <dsp:sp modelId="{CB4A9B85-627C-45BF-BBB5-3F958019558F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3D1C0-588F-4BCF-B800-EAC2967ECA57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En médecine : philosophie « Voir 1, Faire 1, Enseigner 1 »</a:t>
          </a:r>
          <a:endParaRPr lang="en-US" sz="3000" kern="1200" dirty="0"/>
        </a:p>
      </dsp:txBody>
      <dsp:txXfrm>
        <a:off x="0" y="2175669"/>
        <a:ext cx="10515600" cy="1087834"/>
      </dsp:txXfrm>
    </dsp:sp>
    <dsp:sp modelId="{8EF359DC-78FE-4EC0-BC27-A153FD2ED41C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81FFF-4496-40C7-B2BD-7C32574867E8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Enseigner améliore le niveau comme joueur de bridge</a:t>
          </a:r>
          <a:endParaRPr lang="en-US" sz="3000" kern="1200" dirty="0"/>
        </a:p>
      </dsp:txBody>
      <dsp:txXfrm>
        <a:off x="0" y="3263503"/>
        <a:ext cx="10515600" cy="1087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23499-1C51-4E68-B32E-D6DCE5AA0B55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DBF3D-D180-48C5-9820-AFC468C29490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A6999-CC47-4A85-BCB7-85DB6345A1AD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Est devenu membre de l’ACBL en juin 2019</a:t>
          </a:r>
          <a:endParaRPr lang="en-US" sz="1900" kern="1200" dirty="0"/>
        </a:p>
      </dsp:txBody>
      <dsp:txXfrm>
        <a:off x="1057183" y="1805"/>
        <a:ext cx="9458416" cy="915310"/>
      </dsp:txXfrm>
    </dsp:sp>
    <dsp:sp modelId="{3A06EBC6-1E84-4C6F-A655-76066EB2C4B1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DCDA1-5C77-47AB-BFBA-06367B325C96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C3A2A-7584-47DD-B05F-4F7BBB54DC65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 dirty="0"/>
            <a:t>Initialement destiné à devenir un « junior master » car devenir « club master »semblait un défi difficile avec une exigence de 5 points noirs, en particulier pour les joueurs non américains</a:t>
          </a:r>
          <a:endParaRPr lang="en-US" sz="1900" kern="1200" dirty="0"/>
        </a:p>
      </dsp:txBody>
      <dsp:txXfrm>
        <a:off x="1057183" y="1145944"/>
        <a:ext cx="9458416" cy="915310"/>
      </dsp:txXfrm>
    </dsp:sp>
    <dsp:sp modelId="{8C5502B7-9E96-4011-8317-85D6765E12B1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3AC76-4416-4E43-9018-2E749FA8222D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F3033-56B0-4399-9B13-AEC57DA61035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 dirty="0"/>
            <a:t>A obtenu le statut de « club master » en août 2020 en raison de l'influence du Covid-19 sur les possibilités de gain de points noirs en ligne.</a:t>
          </a:r>
          <a:endParaRPr lang="en-US" sz="1900" kern="1200" dirty="0"/>
        </a:p>
      </dsp:txBody>
      <dsp:txXfrm>
        <a:off x="1057183" y="2290082"/>
        <a:ext cx="9458416" cy="915310"/>
      </dsp:txXfrm>
    </dsp:sp>
    <dsp:sp modelId="{0B782A8F-6A17-4D6F-8029-5561C7091705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CE813-0AAD-4D04-ADD0-1492728BC8A4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13A01-E2ED-4E67-BE53-D12B4E0698BD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 dirty="0"/>
            <a:t>Est devenu « Life Master » en novembre 2022 , malgré les difficultés du décalage horaire de 12 heures car les « gold rush games » se jouent l’après-midi</a:t>
          </a:r>
          <a:endParaRPr lang="en-US" sz="1900" kern="1200" dirty="0"/>
        </a:p>
      </dsp:txBody>
      <dsp:txXfrm>
        <a:off x="1057183" y="3434221"/>
        <a:ext cx="9458416" cy="915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0B7AB-5A1E-43C7-A936-A2B4AA05F2C2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276A3-E6DB-420B-AABE-5014873F5835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07536-9891-46F4-9465-84FD7D1DDC8F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ACBL Best Practices </a:t>
          </a:r>
          <a:r>
            <a:rPr lang="fr-FR" sz="1500" kern="1200" dirty="0"/>
            <a:t>(à la table, pas en ligne)</a:t>
          </a:r>
          <a:endParaRPr lang="en-US" sz="1500" kern="1200" dirty="0"/>
        </a:p>
      </dsp:txBody>
      <dsp:txXfrm>
        <a:off x="836323" y="3399"/>
        <a:ext cx="9679276" cy="724089"/>
      </dsp:txXfrm>
    </dsp:sp>
    <dsp:sp modelId="{D2FB108E-1F4A-4C5D-BA8A-12E891B6B97E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F44F9-BDF3-4570-ADE2-AB041C0BB220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81A5C-85BC-4C0E-854B-171B1F7F7A92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Better Bridge par Audrey Grant </a:t>
          </a:r>
          <a:r>
            <a:rPr lang="fr-FR" sz="1500" kern="1200" dirty="0"/>
            <a:t>(certification en ligne) - Aucun cours disponible</a:t>
          </a:r>
          <a:endParaRPr lang="en-US" sz="1500" kern="1200" dirty="0"/>
        </a:p>
      </dsp:txBody>
      <dsp:txXfrm>
        <a:off x="836323" y="908511"/>
        <a:ext cx="9679276" cy="724089"/>
      </dsp:txXfrm>
    </dsp:sp>
    <dsp:sp modelId="{DCBB0DE5-53A3-4B48-9050-E0505F7567A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5F818-2A73-4768-9DDA-5BB627366DB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D7A9B-BB12-4769-9CF7-E8A78913F795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Learn Bridge in a Day (</a:t>
          </a:r>
          <a:r>
            <a:rPr lang="fr-FR" sz="1500" kern="1200" dirty="0"/>
            <a:t>à la table</a:t>
          </a:r>
          <a:r>
            <a:rPr lang="en-US" sz="1500" kern="1200" dirty="0"/>
            <a:t>)</a:t>
          </a:r>
        </a:p>
      </dsp:txBody>
      <dsp:txXfrm>
        <a:off x="836323" y="1813624"/>
        <a:ext cx="9679276" cy="724089"/>
      </dsp:txXfrm>
    </dsp:sp>
    <dsp:sp modelId="{9B9FFA59-5BED-4851-9516-1FBFB489732A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7104A-F408-4C87-AA09-C83D1417C9B6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414E5-20E5-4F7F-8DBA-4039DB87C076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EasyBridge!</a:t>
          </a:r>
        </a:p>
      </dsp:txBody>
      <dsp:txXfrm>
        <a:off x="836323" y="2718736"/>
        <a:ext cx="9679276" cy="724089"/>
      </dsp:txXfrm>
    </dsp:sp>
    <dsp:sp modelId="{5861E281-5C57-46CF-AED9-BB9E036A3F47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F1387-B851-4E64-B356-480BAB268776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AFD17-A932-49AD-BB6C-41F68540B89B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Seul </a:t>
          </a:r>
          <a:r>
            <a:rPr lang="fr-FR" sz="1500" kern="1200" dirty="0" err="1"/>
            <a:t>EasyBridge</a:t>
          </a:r>
          <a:r>
            <a:rPr lang="fr-FR" sz="1500" kern="1200" dirty="0"/>
            <a:t>! propose de l’enseignement à distance mais ça nécessite un suivi téléphonique.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Brièvement considéré, mais abandonné car trop cher en logistique (envois aériens)</a:t>
          </a:r>
          <a:endParaRPr lang="en-US" sz="1500" kern="1200" dirty="0"/>
        </a:p>
      </dsp:txBody>
      <dsp:txXfrm>
        <a:off x="836323" y="3623848"/>
        <a:ext cx="9679276" cy="724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176CE-A311-4269-8980-6F01F7AC2C4E}">
      <dsp:nvSpPr>
        <dsp:cNvPr id="0" name=""/>
        <dsp:cNvSpPr/>
      </dsp:nvSpPr>
      <dsp:spPr>
        <a:xfrm>
          <a:off x="0" y="361606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A participé au Festival d'été de Canberra en 2008</a:t>
          </a:r>
          <a:endParaRPr lang="en-US" sz="2500" kern="1200" dirty="0"/>
        </a:p>
      </dsp:txBody>
      <dsp:txXfrm>
        <a:off x="29271" y="390877"/>
        <a:ext cx="10457058" cy="541083"/>
      </dsp:txXfrm>
    </dsp:sp>
    <dsp:sp modelId="{21A78DAB-CA90-4D82-B0C8-A923BEFE386D}">
      <dsp:nvSpPr>
        <dsp:cNvPr id="0" name=""/>
        <dsp:cNvSpPr/>
      </dsp:nvSpPr>
      <dsp:spPr>
        <a:xfrm>
          <a:off x="0" y="1033231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Engagé dans le club de bridge en ligne, </a:t>
          </a:r>
          <a:r>
            <a:rPr lang="fr-FR" sz="2500" kern="1200" dirty="0" err="1"/>
            <a:t>StepBridge</a:t>
          </a:r>
          <a:endParaRPr lang="en-US" sz="2500" kern="1200" dirty="0"/>
        </a:p>
      </dsp:txBody>
      <dsp:txXfrm>
        <a:off x="29271" y="1062502"/>
        <a:ext cx="10457058" cy="541083"/>
      </dsp:txXfrm>
    </dsp:sp>
    <dsp:sp modelId="{398F5304-0911-4B41-A1F1-17E3FC5B75FE}">
      <dsp:nvSpPr>
        <dsp:cNvPr id="0" name=""/>
        <dsp:cNvSpPr/>
      </dsp:nvSpPr>
      <dsp:spPr>
        <a:xfrm>
          <a:off x="0" y="1632856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000" b="0" i="0" kern="1200" dirty="0"/>
            <a:t>Gratuit pour les joueurs étrangers pré-Covid-19</a:t>
          </a:r>
          <a:endParaRPr lang="en-US" sz="2000" kern="1200" dirty="0"/>
        </a:p>
      </dsp:txBody>
      <dsp:txXfrm>
        <a:off x="0" y="1632856"/>
        <a:ext cx="10515600" cy="414000"/>
      </dsp:txXfrm>
    </dsp:sp>
    <dsp:sp modelId="{0AB509D3-CA4F-4DAC-A2E5-8F760827B409}">
      <dsp:nvSpPr>
        <dsp:cNvPr id="0" name=""/>
        <dsp:cNvSpPr/>
      </dsp:nvSpPr>
      <dsp:spPr>
        <a:xfrm>
          <a:off x="0" y="2046856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Programme de ceriification gratuit offert par Joan Butts via Zoom</a:t>
          </a:r>
          <a:endParaRPr lang="en-US" sz="2500" kern="1200" dirty="0"/>
        </a:p>
      </dsp:txBody>
      <dsp:txXfrm>
        <a:off x="29271" y="2076127"/>
        <a:ext cx="10457058" cy="541083"/>
      </dsp:txXfrm>
    </dsp:sp>
    <dsp:sp modelId="{FAC68902-96C8-455F-BC24-2B43C8DBA982}">
      <dsp:nvSpPr>
        <dsp:cNvPr id="0" name=""/>
        <dsp:cNvSpPr/>
      </dsp:nvSpPr>
      <dsp:spPr>
        <a:xfrm>
          <a:off x="0" y="2718481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A suivi un programme de formation d'enseignant en ligne en décembre 2020</a:t>
          </a:r>
          <a:endParaRPr lang="en-US" sz="2500" kern="1200" dirty="0"/>
        </a:p>
      </dsp:txBody>
      <dsp:txXfrm>
        <a:off x="29271" y="2747752"/>
        <a:ext cx="10457058" cy="541083"/>
      </dsp:txXfrm>
    </dsp:sp>
    <dsp:sp modelId="{EB372314-1504-4C04-ABFB-7467B790EB5E}">
      <dsp:nvSpPr>
        <dsp:cNvPr id="0" name=""/>
        <dsp:cNvSpPr/>
      </dsp:nvSpPr>
      <dsp:spPr>
        <a:xfrm>
          <a:off x="0" y="3390106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Certification obtenue en avril 2021</a:t>
          </a:r>
          <a:endParaRPr lang="en-US" sz="2500" kern="1200" dirty="0"/>
        </a:p>
      </dsp:txBody>
      <dsp:txXfrm>
        <a:off x="29271" y="3419377"/>
        <a:ext cx="10457058" cy="5410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CD328-1EAA-4D48-8ED8-DA585E9516A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A2DEA-72C6-4294-9632-B5503BCF364C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 dirty="0"/>
            <a:t>A organisé 3 sessions « apprendre à jouer au bridge » au </a:t>
          </a:r>
          <a:r>
            <a:rPr lang="en-US" sz="2000" b="0" i="0" kern="1200" dirty="0"/>
            <a:t>Singapore Recreation Club</a:t>
          </a:r>
          <a:endParaRPr lang="en-US" sz="2000" kern="1200" dirty="0"/>
        </a:p>
      </dsp:txBody>
      <dsp:txXfrm>
        <a:off x="0" y="2124"/>
        <a:ext cx="10515600" cy="724514"/>
      </dsp:txXfrm>
    </dsp:sp>
    <dsp:sp modelId="{7B0C4FAB-C495-4AF0-9B77-41D4BDF0B174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9DB5-F5CC-44A9-8B65-9ECD9D5954C3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 dirty="0"/>
            <a:t>Durée initiale du cours de 8 séances, ensuite réduite à 6 séances</a:t>
          </a:r>
          <a:endParaRPr lang="en-US" sz="2000" kern="1200" dirty="0"/>
        </a:p>
      </dsp:txBody>
      <dsp:txXfrm>
        <a:off x="0" y="726639"/>
        <a:ext cx="10515600" cy="724514"/>
      </dsp:txXfrm>
    </dsp:sp>
    <dsp:sp modelId="{981E2353-D397-48BD-B78B-0B45F8B460D5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38A68-6E6E-4420-9A70-6EF368A4BAA5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J'ai commencé avec </a:t>
          </a:r>
          <a:r>
            <a:rPr lang="fr-FR" sz="2000" kern="1200" dirty="0" err="1"/>
            <a:t>Mini-Bridge</a:t>
          </a:r>
          <a:endParaRPr lang="en-US" sz="2000" kern="1200" dirty="0"/>
        </a:p>
      </dsp:txBody>
      <dsp:txXfrm>
        <a:off x="0" y="1451154"/>
        <a:ext cx="10515600" cy="724514"/>
      </dsp:txXfrm>
    </dsp:sp>
    <dsp:sp modelId="{705F5680-9996-4C85-ABC5-600103F84306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B6572-AAAB-4825-BDB1-DA91A1843D88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 dirty="0"/>
            <a:t>Supports utilisés en provenance de Nouvelle-Zélande (avec leur autorisation)</a:t>
          </a:r>
          <a:endParaRPr lang="en-US" sz="2000" kern="1200" dirty="0"/>
        </a:p>
      </dsp:txBody>
      <dsp:txXfrm>
        <a:off x="0" y="2175669"/>
        <a:ext cx="10515600" cy="724514"/>
      </dsp:txXfrm>
    </dsp:sp>
    <dsp:sp modelId="{D36160E2-815D-469C-B4CB-261C991708ED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EEC37-7221-41B5-AC18-D10C905676F9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 dirty="0"/>
            <a:t>Les supports originaux étaient basés sur le système d'enchères Acol</a:t>
          </a:r>
          <a:endParaRPr lang="en-US" sz="2000" kern="1200" dirty="0"/>
        </a:p>
      </dsp:txBody>
      <dsp:txXfrm>
        <a:off x="0" y="2900183"/>
        <a:ext cx="10515600" cy="724514"/>
      </dsp:txXfrm>
    </dsp:sp>
    <dsp:sp modelId="{B38E81EF-AD9B-48A8-AD89-6E43F318CE5E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E50A7-1553-4698-A10C-0E2F3F338B37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Je les ai convertis pour s'adapter au système Standard American 5 </a:t>
          </a:r>
          <a:r>
            <a:rPr lang="fr-FR" sz="2000" kern="1200" dirty="0" err="1"/>
            <a:t>Card</a:t>
          </a:r>
          <a:r>
            <a:rPr lang="fr-FR" sz="2000" kern="1200" dirty="0"/>
            <a:t> Major et Strong No Trump.</a:t>
          </a:r>
          <a:endParaRPr lang="en-US" sz="2000" kern="1200" dirty="0"/>
        </a:p>
      </dsp:txBody>
      <dsp:txXfrm>
        <a:off x="0" y="3624698"/>
        <a:ext cx="10515600" cy="724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5390E-AEB4-470A-AFCA-56A3EE5B1E72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C7DB9-A68B-4CB5-88C4-D5C8232AE345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853DC-6B47-4728-A793-641F8FF86E27}">
      <dsp:nvSpPr>
        <dsp:cNvPr id="0" name=""/>
        <dsp:cNvSpPr/>
      </dsp:nvSpPr>
      <dsp:spPr>
        <a:xfrm>
          <a:off x="1507738" y="707092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Bénévole en tant que mentor :</a:t>
          </a:r>
          <a:endParaRPr lang="en-US" sz="2500" kern="1200" dirty="0"/>
        </a:p>
      </dsp:txBody>
      <dsp:txXfrm>
        <a:off x="1507738" y="707092"/>
        <a:ext cx="4732020" cy="1305401"/>
      </dsp:txXfrm>
    </dsp:sp>
    <dsp:sp modelId="{A9D78E54-B25C-4F71-8FF0-DA1BC5502462}">
      <dsp:nvSpPr>
        <dsp:cNvPr id="0" name=""/>
        <dsp:cNvSpPr/>
      </dsp:nvSpPr>
      <dsp:spPr>
        <a:xfrm>
          <a:off x="6239758" y="707092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/>
            <a:t>Maureen Hall dans la salle pour débutants sur Bridge Base Online</a:t>
          </a:r>
          <a:endParaRPr lang="en-US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Challenges hebdomadaires organisés pour les joueurs intéressés</a:t>
          </a:r>
          <a:endParaRPr lang="en-GB" sz="1200" b="0" i="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Animation de discussions post-challenges via Skype</a:t>
          </a:r>
          <a:endParaRPr lang="en-GB" sz="1200" b="0" i="0" kern="1200" dirty="0"/>
        </a:p>
      </dsp:txBody>
      <dsp:txXfrm>
        <a:off x="6239758" y="707092"/>
        <a:ext cx="4275841" cy="1305401"/>
      </dsp:txXfrm>
    </dsp:sp>
    <dsp:sp modelId="{98F85E81-DEF3-4C02-B66C-F0142617667E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653C3-A242-41D1-AEF2-C1D58079EDD0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794FF-6141-4265-90C6-C06076EFFF4B}">
      <dsp:nvSpPr>
        <dsp:cNvPr id="0" name=""/>
        <dsp:cNvSpPr/>
      </dsp:nvSpPr>
      <dsp:spPr>
        <a:xfrm>
          <a:off x="1507738" y="2338844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0" i="0" kern="1200" dirty="0"/>
            <a:t>Partenaire rémunéré pour les tournois ACBL :</a:t>
          </a:r>
          <a:endParaRPr lang="en-US" sz="2500" kern="1200" dirty="0"/>
        </a:p>
      </dsp:txBody>
      <dsp:txXfrm>
        <a:off x="1507738" y="2338844"/>
        <a:ext cx="4732020" cy="1305401"/>
      </dsp:txXfrm>
    </dsp:sp>
    <dsp:sp modelId="{B9642433-BC09-4B04-9248-C5B5E42D394E}">
      <dsp:nvSpPr>
        <dsp:cNvPr id="0" name=""/>
        <dsp:cNvSpPr/>
      </dsp:nvSpPr>
      <dsp:spPr>
        <a:xfrm>
          <a:off x="6239758" y="2338844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Debriefing d'après-tournoi offerts aux joueurs</a:t>
          </a:r>
          <a:endParaRPr lang="en-US" sz="1200" kern="1200" dirty="0"/>
        </a:p>
      </dsp:txBody>
      <dsp:txXfrm>
        <a:off x="6239758" y="2338844"/>
        <a:ext cx="427584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7A4F5-59F8-44A9-92C7-7D3B413233E8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24C33-00CE-457C-A6F4-02EA9D7D752F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948C0-BFBF-47E5-9E26-FF069CA3B784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/>
            <a:t>La certification constitue une reconnaissance précieuse</a:t>
          </a:r>
          <a:endParaRPr lang="en-US" sz="1800" kern="1200" dirty="0"/>
        </a:p>
      </dsp:txBody>
      <dsp:txXfrm>
        <a:off x="836323" y="3399"/>
        <a:ext cx="9679276" cy="724089"/>
      </dsp:txXfrm>
    </dsp:sp>
    <dsp:sp modelId="{ECB5D446-ADB4-4C09-B4BD-A276CF74C0C0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0F5A4-EDED-4B90-9378-996D0921D657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9CAD0-66DB-4F91-8506-EDE4320E157F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/>
            <a:t>Enseigner le bridge et jouer au bridge, ça n’est pas pareil</a:t>
          </a:r>
          <a:endParaRPr lang="en-US" sz="1800" kern="1200" dirty="0"/>
        </a:p>
      </dsp:txBody>
      <dsp:txXfrm>
        <a:off x="836323" y="908511"/>
        <a:ext cx="9679276" cy="724089"/>
      </dsp:txXfrm>
    </dsp:sp>
    <dsp:sp modelId="{8DE4B5C4-29FA-4946-BE4D-5D542BE25BFF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BFDE7-FAF2-48A1-9723-D481704D83D2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6AAE2-DC2D-44F7-BE7C-FE7E42D9B701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/>
            <a:t>Enseigner améliore les compétences d'un joueur</a:t>
          </a:r>
          <a:endParaRPr lang="en-US" sz="1800" kern="1200" dirty="0"/>
        </a:p>
      </dsp:txBody>
      <dsp:txXfrm>
        <a:off x="836323" y="1813624"/>
        <a:ext cx="9679276" cy="724089"/>
      </dsp:txXfrm>
    </dsp:sp>
    <dsp:sp modelId="{BB4ADC06-1FEB-4FBD-B890-94B0A7FA6747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B5745-02E7-4E77-AB06-03E429A9F571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B3A16-7511-4E06-97A7-A0660996A6F5}">
      <dsp:nvSpPr>
        <dsp:cNvPr id="0" name=""/>
        <dsp:cNvSpPr/>
      </dsp:nvSpPr>
      <dsp:spPr>
        <a:xfrm>
          <a:off x="836323" y="2718736"/>
          <a:ext cx="4732020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/>
            <a:t>Pour les enseignants relais dans les pays sans programme formel de certification</a:t>
          </a:r>
          <a:endParaRPr lang="en-US" sz="1800" kern="1200" dirty="0"/>
        </a:p>
      </dsp:txBody>
      <dsp:txXfrm>
        <a:off x="836323" y="2718736"/>
        <a:ext cx="4732020" cy="724089"/>
      </dsp:txXfrm>
    </dsp:sp>
    <dsp:sp modelId="{309DCA26-1DA7-423E-9854-380D4B4ABE4B}">
      <dsp:nvSpPr>
        <dsp:cNvPr id="0" name=""/>
        <dsp:cNvSpPr/>
      </dsp:nvSpPr>
      <dsp:spPr>
        <a:xfrm>
          <a:off x="5568343" y="2718736"/>
          <a:ext cx="494725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kern="1200" dirty="0"/>
            <a:t>Envisagez de demander une certification auprès des plus grandes fédérations de bridge</a:t>
          </a:r>
          <a:endParaRPr lang="en-US" sz="1400" kern="1200" dirty="0"/>
        </a:p>
      </dsp:txBody>
      <dsp:txXfrm>
        <a:off x="5568343" y="2718736"/>
        <a:ext cx="4947256" cy="724089"/>
      </dsp:txXfrm>
    </dsp:sp>
    <dsp:sp modelId="{435DA3AE-F6C0-46A3-805E-54B85AD8B2DE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4C387-1D6C-4EDC-A216-DB3CAA916F89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80CBF-D2FA-47F7-9E81-74E6EEABA880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Motto: "Let’s keep bridge alive!”      </a:t>
          </a:r>
          <a:r>
            <a:rPr lang="fr-FR" sz="1800" b="0" i="0" kern="1200" dirty="0"/>
            <a:t>Devise : « Faisons vivre le bridge ! »</a:t>
          </a:r>
          <a:endParaRPr lang="en-US" sz="1800" kern="1200" dirty="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C399-C76F-340E-6E6B-09B840721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BFA9C-70F3-9408-78BB-5460CDE55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E36D2-7646-A244-190A-7EE1E321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B10D0-3DB6-C01B-BED5-A63F02FA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941D-F98E-B136-D19F-0D55203E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64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8C79-4CA0-5210-4247-F4C2F392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7ECAF-0DF3-FE9B-9A23-98ECEE9E9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021BA-E46F-BFDE-B0C6-91D34310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77F7-AB41-25C5-55CA-98E641B4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E995C-2771-AEEE-0F62-A8C8FAAE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987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48AAD-0659-CE61-2618-3D43F19AB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0AD25-04F4-1D89-3C45-E1BC7851E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926AA-A109-D04E-B9D3-D42F9CAA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EDE3A-7A18-2264-16EF-907C3BCA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4CEC-B251-8856-E165-EB5C22DB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106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B244-5C54-A0BC-A286-E9BF7B8A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1E58-0B9E-89BF-2DB9-A5334D328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8A5DC-08F7-4CDE-E79E-CCFA48E8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C609-297F-49A7-B774-6CED20BA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525CC-5E0B-3763-D4ED-CA1F5BD5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112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3D54-9CDA-14A1-92B8-5C9BB780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EB4FD-EF0E-86BB-0415-EED24849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B78A-906F-1773-43F5-448A3463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CE3A0-A1E1-D828-2FCF-4CC62BFD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3605A-06D0-B934-BFC8-CCD3D730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887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1397-4368-5EC3-8271-40E3C8D8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0994-7728-D841-EDAD-063067BAC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27B64-1C35-E6CA-2DF2-8B1BF1213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CFC4B-B89B-E975-E6C3-CCFA2C49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B88B2-9ADC-376B-0569-75A7CCA4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3474C-0C63-9237-0032-DCBE5FAF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92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613-D4B5-40E6-DA7A-D11444436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5305A-5AC0-44F9-859F-E202F1A6B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8ADC4-1348-CC04-BA4A-0888B7279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0A73E-1E07-5B6B-6C3A-99439A550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48F96-F625-1229-291E-65A9749F1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E26E2-4EB8-CA08-27F0-0A5C8BC5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C6F3D7-7E2B-3F2E-3B44-7395FE97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3D891-37AC-495A-C436-8E3C64F8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36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AE33-F8AB-CD6B-0BD5-771D9002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6CB82-D677-D637-3C94-158439C5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E70B5-6B0A-B8E7-F514-EBF35C68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42CFE-D47A-AE78-1387-0D6805E0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708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1F0D-DFDC-CB7F-EC90-9210DD9A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8B696-7D8A-0336-C4D5-50DDD4A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9ED0D-0369-BB37-9650-04DA4E92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263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999D-817A-042E-6CE1-D99DFD4A2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046CA-A948-3C67-120E-AB8574D01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9C2E5-2044-6B74-C038-268077970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47CDE-E38E-B0F4-68D0-244AD0A6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E0C00-B6D0-926B-4FF6-C8BB59F9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666A-9F64-193E-D4F6-431C1625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18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453E-0F8E-07AF-9FA1-E0FDA909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2E3DB-2625-3EF4-6BA4-434114B18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FD5EA-6730-CF86-1AEA-8A7976B21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D5200-DA71-F31F-9577-F5F4A28B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576E-2931-D31B-C23F-A3D5D02F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6604A-0354-4A14-DFBB-C19229AA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52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0EADC-66D1-5EE4-8C9B-EBD090B6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54FA1-6FE3-FF4B-A591-15E9FDF3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643E7-7B8C-5385-9959-2184A3E1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E5E0-26D8-4A44-8271-0C3EBFD8CDA4}" type="datetimeFigureOut">
              <a:rPr lang="en-SG" smtClean="0"/>
              <a:t>22/9/23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E639A-F93C-25BD-F422-5D32CBC2F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1ABF-0D7E-B521-B8FC-F1BEF48D9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2B6-C511-429A-BCC6-5244FCDEB7D5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065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DDF63-0CBE-7201-628C-818D203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fr-FR" sz="7200" dirty="0"/>
              <a:t>Mon parcours pour devenir professeur de bridge accrédité</a:t>
            </a:r>
            <a:endParaRPr lang="en-SG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5A1CC-5389-BBF8-5A99-52779BD57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 dirty="0"/>
              <a:t>Dr Ang Yee Gary</a:t>
            </a:r>
            <a:endParaRPr lang="en-SG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2026"/>
    </mc:Choice>
    <mc:Fallback xmlns="">
      <p:transition spd="slow" advTm="1202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40FD-0783-DD42-0F5D-75E9CDEE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Conseils aux futurs professeurs de bridge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84DED9-4940-3671-AE1A-1889BC100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6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06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5DB5-6A7D-D2F1-0B4E-51CABCF3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931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  <a:endParaRPr lang="en-SG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02861DD3-F645-989F-1F48-0936754F3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273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7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7411"/>
    </mc:Choice>
    <mc:Fallback xmlns="">
      <p:transition spd="slow" advTm="174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9581-71EE-1391-8422-5D926564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Bridge à </a:t>
            </a:r>
            <a:r>
              <a:rPr lang="en-US" dirty="0" err="1"/>
              <a:t>Singapour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E8CEDA-5AE1-42B1-3966-9F623FB07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170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1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FC31-6E6F-DE5C-29CD-C8BF465A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demander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certification</a:t>
            </a:r>
            <a:r>
              <a:rPr lang="en-US" dirty="0"/>
              <a:t> ?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E60A79-313A-9E13-5203-8B0E01C8A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930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7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F5C8EF-7F57-CF89-A7CB-A7F60C03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American Contract Bridge League</a:t>
            </a:r>
            <a:endParaRPr lang="en-SG">
              <a:solidFill>
                <a:srgbClr val="FFFFFF"/>
              </a:solidFill>
            </a:endParaRPr>
          </a:p>
        </p:txBody>
      </p:sp>
      <p:sp>
        <p:nvSpPr>
          <p:cNvPr id="18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D5402A97-5B7B-2EDE-8E57-137A9756B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1500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15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0E24-E0DD-A26D-4486-BD2209A4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ACBL </a:t>
            </a:r>
            <a:r>
              <a:rPr lang="en-US" dirty="0" err="1"/>
              <a:t>: parcours de certification</a:t>
            </a:r>
            <a:endParaRPr lang="en-SG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FEF2C43-074E-BB5B-6818-BEA89C714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16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1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0E24-E0DD-A26D-4486-BD2209A4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9" y="365125"/>
            <a:ext cx="1134651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Australian Bridge Federation : parcours de certification</a:t>
            </a:r>
            <a:endParaRPr lang="en-SG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D9A1F8-F39B-4428-D23F-84C65E04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3137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63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2EB5-747D-CA69-F466-8637A3C5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Enseignement du Bridge – Cours structurés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E663FA-DACF-9E74-24D6-0D42A3D6A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3464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74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2EB5-747D-CA69-F466-8637A3C5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Enseignement du Bridge – Activités privées</a:t>
            </a:r>
            <a:endParaRPr lang="en-SG" dirty="0"/>
          </a:p>
        </p:txBody>
      </p:sp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267270A8-0A59-5D12-82FE-233743C3F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086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0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A604DD-ADA0-48BA-B086-C03E8B1788BD}"/>
</file>

<file path=customXml/itemProps2.xml><?xml version="1.0" encoding="utf-8"?>
<ds:datastoreItem xmlns:ds="http://schemas.openxmlformats.org/officeDocument/2006/customXml" ds:itemID="{7AE3082E-68A7-44DE-BA12-91E99E731C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606</Words>
  <Application>Microsoft Macintosh PowerPoint</Application>
  <PresentationFormat>Grand écran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Mon parcours pour devenir professeur de bridge accrédité</vt:lpstr>
      <vt:lpstr>Introduction</vt:lpstr>
      <vt:lpstr>Le Bridge à Singapour</vt:lpstr>
      <vt:lpstr>Pourquoi demander une certification ?</vt:lpstr>
      <vt:lpstr>American Contract Bridge League</vt:lpstr>
      <vt:lpstr>ACBL : parcours de certification</vt:lpstr>
      <vt:lpstr>Australian Bridge Federation : parcours de certification</vt:lpstr>
      <vt:lpstr>Enseignement du Bridge – Cours structurés</vt:lpstr>
      <vt:lpstr>Enseignement du Bridge – Activités privées</vt:lpstr>
      <vt:lpstr>Conseils aux futurs professeurs de bridge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Journey to becoming an accredited bridge teacher</dc:title>
  <dc:creator>ANGY0088@e.ntu.edu.sg</dc:creator>
  <cp:lastModifiedBy>Pierre Schmidt</cp:lastModifiedBy>
  <cp:revision>11</cp:revision>
  <dcterms:created xsi:type="dcterms:W3CDTF">2023-09-02T06:23:29Z</dcterms:created>
  <dcterms:modified xsi:type="dcterms:W3CDTF">2023-09-22T10:00:04Z</dcterms:modified>
</cp:coreProperties>
</file>